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170E275-DFB8-4E6A-96DC-DC5AEDDE40A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CFBAFB1-4257-4C58-93A7-DE59A7FF20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11560" y="0"/>
          <a:ext cx="8244408" cy="6182589"/>
        </p:xfrm>
        <a:graphic>
          <a:graphicData uri="http://schemas.openxmlformats.org/presentationml/2006/ole">
            <p:oleObj spid="_x0000_s1026" name="Prezentace" r:id="rId3" imgW="3753513" imgH="2814936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obsahuje prezentaci, která přehledně seznamuje žáky s událostmi vzniku ČR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/>
              <a:t>Pilotáž: </a:t>
            </a:r>
            <a:endParaRPr lang="cs-CZ" u="sng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</a:t>
            </a:r>
            <a:r>
              <a:rPr lang="cs-CZ" dirty="0" smtClean="0"/>
              <a:t>Prezentace </a:t>
            </a:r>
            <a:r>
              <a:rPr lang="cs-CZ" dirty="0" smtClean="0"/>
              <a:t>byla pilotována v 5.ročníku jako přehledný zápis pro žáky do sešitu a připomenutí si </a:t>
            </a:r>
            <a:r>
              <a:rPr lang="cs-CZ" dirty="0" smtClean="0"/>
              <a:t>významných </a:t>
            </a:r>
            <a:r>
              <a:rPr lang="cs-CZ" dirty="0" smtClean="0"/>
              <a:t>dat naší země.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Vznik České republiky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1.1.1993 – vznik ČR</a:t>
            </a:r>
          </a:p>
          <a:p>
            <a:r>
              <a:rPr lang="cs-CZ" dirty="0" smtClean="0"/>
              <a:t>Vznik dvou samostatných států České republiky a Slovenské republiky</a:t>
            </a:r>
            <a:endParaRPr lang="cs-CZ" dirty="0"/>
          </a:p>
        </p:txBody>
      </p:sp>
      <p:pic>
        <p:nvPicPr>
          <p:cNvPr id="14338" name="Picture 2" descr="C:\Documents and Settings\Ruda\Local Settings\Temporary Internet Files\Content.IE5\495NU8VN\MC9001291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251721"/>
            <a:ext cx="3943720" cy="3336478"/>
          </a:xfrm>
          <a:prstGeom prst="rect">
            <a:avLst/>
          </a:prstGeom>
          <a:noFill/>
        </p:spPr>
      </p:pic>
      <p:pic>
        <p:nvPicPr>
          <p:cNvPr id="14339" name="Picture 3" descr="C:\Documents and Settings\Ruda\Local Settings\Temporary Internet Files\Content.IE5\W7FC4ADW\MC90012921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4407" y="3356992"/>
            <a:ext cx="3649453" cy="29388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1999 – člen NATO</a:t>
            </a:r>
            <a:endParaRPr lang="cs-CZ" b="1" dirty="0"/>
          </a:p>
        </p:txBody>
      </p:sp>
      <p:pic>
        <p:nvPicPr>
          <p:cNvPr id="15362" name="Picture 2" descr="C:\Documents and Settings\Ruda\Local Settings\Temporary Internet Files\Content.IE5\W7FC4ADW\MP9003993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5514637" cy="3674988"/>
          </a:xfrm>
          <a:prstGeom prst="rect">
            <a:avLst/>
          </a:prstGeom>
          <a:noFill/>
        </p:spPr>
      </p:pic>
      <p:pic>
        <p:nvPicPr>
          <p:cNvPr id="15364" name="Picture 4" descr="C:\Documents and Settings\Ruda\Local Settings\Temporary Internet Files\Content.IE5\GWQQMX6M\MP9004008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412776"/>
            <a:ext cx="2689611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2004 – člen Evropské unie</a:t>
            </a:r>
            <a:endParaRPr lang="cs-CZ" b="1" dirty="0"/>
          </a:p>
        </p:txBody>
      </p:sp>
      <p:pic>
        <p:nvPicPr>
          <p:cNvPr id="16386" name="Picture 2" descr="C:\Documents and Settings\Ruda\Local Settings\Temporary Internet Files\Content.IE5\BOMQ7ZAI\MP9004280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12776"/>
            <a:ext cx="3960440" cy="5114112"/>
          </a:xfrm>
          <a:prstGeom prst="rect">
            <a:avLst/>
          </a:prstGeom>
          <a:noFill/>
        </p:spPr>
      </p:pic>
      <p:pic>
        <p:nvPicPr>
          <p:cNvPr id="16392" name="Picture 8" descr="C:\Documents and Settings\Ruda\Local Settings\Temporary Internet Files\Content.IE5\BOMQ7ZAI\MC90044038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844824"/>
            <a:ext cx="3607296" cy="3607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</TotalTime>
  <Words>63</Words>
  <Application>Microsoft Office PowerPoint</Application>
  <PresentationFormat>Předvádění na obrazovce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Talent</vt:lpstr>
      <vt:lpstr>Prezentace</vt:lpstr>
      <vt:lpstr>Snímek 1</vt:lpstr>
      <vt:lpstr>Anotace</vt:lpstr>
      <vt:lpstr>Vznik České republiky</vt:lpstr>
      <vt:lpstr>1999 – člen NATO</vt:lpstr>
      <vt:lpstr>2004 – člen Evropské unie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Rudolf Mlýnek</cp:lastModifiedBy>
  <cp:revision>11</cp:revision>
  <dcterms:created xsi:type="dcterms:W3CDTF">2012-05-08T17:16:43Z</dcterms:created>
  <dcterms:modified xsi:type="dcterms:W3CDTF">2012-05-31T14:53:18Z</dcterms:modified>
</cp:coreProperties>
</file>