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3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4F49B5-B0BC-4C9F-B8A0-7E7A1F08A2C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1202B7-B015-4A37-B876-52E68E850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a/Olomouc-Horn%C3%AD_n%C3%A1m%C4%9Bst%C3%AD.JPG" TargetMode="External"/><Relationship Id="rId13" Type="http://schemas.openxmlformats.org/officeDocument/2006/relationships/hyperlink" Target="http://cs.wikipedia.org/wiki/Soubor:Jihlava_CZ_main_square_PICT2911.jpg" TargetMode="External"/><Relationship Id="rId18" Type="http://schemas.openxmlformats.org/officeDocument/2006/relationships/hyperlink" Target="http://upload.wikimedia.org/wikipedia/commons/3/37/Liberec_Town_Hall_2003.jpg" TargetMode="External"/><Relationship Id="rId26" Type="http://schemas.openxmlformats.org/officeDocument/2006/relationships/hyperlink" Target="http://upload.wikimedia.org/wikipedia/commons/5/58/Jind%C5%99ich%C5%AFv_Hradec-z%C3%A1mek.jpg" TargetMode="External"/><Relationship Id="rId3" Type="http://schemas.openxmlformats.org/officeDocument/2006/relationships/hyperlink" Target="http://upload.wikimedia.org/wikipedia/commons/0/0a/Zlin3.jpg" TargetMode="External"/><Relationship Id="rId21" Type="http://schemas.openxmlformats.org/officeDocument/2006/relationships/hyperlink" Target="http://cs.wikipedia.org/wiki/Soubor:Usti_skala.jpg" TargetMode="External"/><Relationship Id="rId7" Type="http://schemas.openxmlformats.org/officeDocument/2006/relationships/hyperlink" Target="http://www.wikipedia.org/" TargetMode="External"/><Relationship Id="rId12" Type="http://schemas.openxmlformats.org/officeDocument/2006/relationships/hyperlink" Target="http://upload.wikimedia.org/wikipedia/commons/1/1b/Jihlava_CZ_main_square_PICT2911.jpg" TargetMode="External"/><Relationship Id="rId17" Type="http://schemas.openxmlformats.org/officeDocument/2006/relationships/hyperlink" Target="http://cs.wikipedia.org/wiki/Soubor:Gymn%C3%A1zium_J._K._Tyla.jpg" TargetMode="External"/><Relationship Id="rId25" Type="http://schemas.openxmlformats.org/officeDocument/2006/relationships/hyperlink" Target="http://cs.wikipedia.org/wiki/Soubor:View_St_Bartholomew_Plzen_113.JPG" TargetMode="External"/><Relationship Id="rId2" Type="http://schemas.openxmlformats.org/officeDocument/2006/relationships/hyperlink" Target="http://cs.www.wikipedia.org/" TargetMode="External"/><Relationship Id="rId16" Type="http://schemas.openxmlformats.org/officeDocument/2006/relationships/hyperlink" Target="http://upload.wikimedia.org/wikipedia/commons/0/02/Gymn%C3%A1zium_J._K._Tyla.jpg" TargetMode="External"/><Relationship Id="rId20" Type="http://schemas.openxmlformats.org/officeDocument/2006/relationships/hyperlink" Target="http://upload.wikimedia.org/wikipedia/commons/c/cc/Usti_skala.jpg" TargetMode="External"/><Relationship Id="rId29" Type="http://schemas.openxmlformats.org/officeDocument/2006/relationships/hyperlink" Target="http://upload.wikimedia.org/wikipedia/commons/6/6d/CZ_Cechy_Morava_kraje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ysoke_pece_vitkovice_-_26.7.2007.jpg" TargetMode="External"/><Relationship Id="rId11" Type="http://schemas.openxmlformats.org/officeDocument/2006/relationships/hyperlink" Target="http://cs.wikipedia.org/wiki/Soubor:Mesto_Brno_-_Mahenovo_divadlo_2.jpg" TargetMode="External"/><Relationship Id="rId24" Type="http://schemas.openxmlformats.org/officeDocument/2006/relationships/hyperlink" Target="http://upload.wikimedia.org/wikipedia/commons/e/e2/View_St_Bartholomew_Plzen_113.JPG" TargetMode="External"/><Relationship Id="rId5" Type="http://schemas.openxmlformats.org/officeDocument/2006/relationships/hyperlink" Target="http://upload.wikimedia.org/wikipedia/commons/9/9a/Vysoke_pece_vitkovice_-_26.7.2007.jpg" TargetMode="External"/><Relationship Id="rId15" Type="http://schemas.openxmlformats.org/officeDocument/2006/relationships/hyperlink" Target="http://cs.wikipedia.org/wiki/Soubor:Kostel_sv._Bartolom%C4%9Bje.jpg" TargetMode="External"/><Relationship Id="rId23" Type="http://schemas.openxmlformats.org/officeDocument/2006/relationships/hyperlink" Target="http://cs.wikipedia.org/wiki/Soubor:Ml%C3%BDnsk%C3%A1_kolon%C3%A1da_Karlovy_Vary.JPG" TargetMode="External"/><Relationship Id="rId28" Type="http://schemas.openxmlformats.org/officeDocument/2006/relationships/hyperlink" Target="http://www.office.microsoft.com/" TargetMode="External"/><Relationship Id="rId10" Type="http://schemas.openxmlformats.org/officeDocument/2006/relationships/hyperlink" Target="http://upload.wikimedia.org/wikipedia/commons/a/aa/Mesto_Brno_-_Mahenovo_divadlo_2.jpg" TargetMode="External"/><Relationship Id="rId19" Type="http://schemas.openxmlformats.org/officeDocument/2006/relationships/hyperlink" Target="http://cs.wikipedia.org/wiki/Soubor:Liberec_Town_Hall_2003.jpg" TargetMode="External"/><Relationship Id="rId4" Type="http://schemas.openxmlformats.org/officeDocument/2006/relationships/hyperlink" Target="http://cs.wikipedia.org/wiki/Soubor:Zlin3.jpg" TargetMode="External"/><Relationship Id="rId9" Type="http://schemas.openxmlformats.org/officeDocument/2006/relationships/hyperlink" Target="http://cs.wikipedia.org/wiki/Soubor:Olomouc-Horn%C3%AD_n%C3%A1m%C4%9Bst%C3%AD.JPG" TargetMode="External"/><Relationship Id="rId14" Type="http://schemas.openxmlformats.org/officeDocument/2006/relationships/hyperlink" Target="http://upload.wikimedia.org/wikipedia/commons/5/50/Kostel_sv._Bartolom%C4%9Bje.jpg" TargetMode="External"/><Relationship Id="rId22" Type="http://schemas.openxmlformats.org/officeDocument/2006/relationships/hyperlink" Target="http://upload.wikimedia.org/wikipedia/commons/d/d4/Ml%C3%BDnsk%C3%A1_kolon%C3%A1da_Karlovy_Vary.JPG" TargetMode="External"/><Relationship Id="rId27" Type="http://schemas.openxmlformats.org/officeDocument/2006/relationships/hyperlink" Target="http://cs.wikipedia.org/wiki/Soubor:Jind%C5%99ich%C5%AFv_Hradec-z%C3%A1mek.jpg" TargetMode="External"/><Relationship Id="rId30" Type="http://schemas.openxmlformats.org/officeDocument/2006/relationships/hyperlink" Target="http://cs.wikipedia.org/wiki/Soubor:CZ_Cechy_Morava_kraj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0163" y="0"/>
          <a:ext cx="9097962" cy="6827838"/>
        </p:xfrm>
        <a:graphic>
          <a:graphicData uri="http://schemas.openxmlformats.org/presentationml/2006/ole">
            <p:oleObj spid="_x0000_s1027" name="Prezentace" r:id="rId3" imgW="5684682" imgH="4264149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obsahuje prezentaci k učivu 4. i 5.ročníku, kdy se probírá učivo Členění ČR.</a:t>
            </a:r>
          </a:p>
          <a:p>
            <a:r>
              <a:rPr lang="cs-CZ" dirty="0" smtClean="0"/>
              <a:t>Je možné použít i slepých map na vyhledávání jednotlivých krajů z pracovního sešitu Vlastivěda pro 5.ročník nakladatelství Nová škola,str. 28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Prezentace byla pilotována v 5.ročníku během opakování v úvodu nového učiva Kraj, v němž žijeme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území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Z_Cechy_Morava_kraje.gif (805×46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7667625" cy="4457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město: Praha</a:t>
            </a:r>
          </a:p>
        </p:txBody>
      </p:sp>
      <p:pic>
        <p:nvPicPr>
          <p:cNvPr id="16391" name="Picture 7" descr="C:\Documents and Settings\Ruda\Local Settings\Temporary Internet Files\Content.IE5\ODE6PK7M\MP900427950[1].jpg"/>
          <p:cNvPicPr>
            <a:picLocks noChangeAspect="1" noChangeArrowheads="1"/>
          </p:cNvPicPr>
          <p:nvPr/>
        </p:nvPicPr>
        <p:blipFill>
          <a:blip r:embed="rId2" cstate="print"/>
          <a:srcRect t="13504" r="1547"/>
          <a:stretch>
            <a:fillRect/>
          </a:stretch>
        </p:blipFill>
        <p:spPr bwMode="auto">
          <a:xfrm>
            <a:off x="1259632" y="2204864"/>
            <a:ext cx="6840760" cy="40050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8532440" cy="4167684"/>
          </a:xfrm>
        </p:spPr>
        <p:txBody>
          <a:bodyPr/>
          <a:lstStyle/>
          <a:p>
            <a:r>
              <a:rPr lang="cs-CZ" dirty="0" smtClean="0"/>
              <a:t>Krajské město Praha</a:t>
            </a:r>
          </a:p>
          <a:p>
            <a:endParaRPr lang="cs-CZ" dirty="0"/>
          </a:p>
        </p:txBody>
      </p:sp>
      <p:pic>
        <p:nvPicPr>
          <p:cNvPr id="17410" name="Picture 2" descr="C:\Documents and Settings\Ruda\Local Settings\Temporary Internet Files\Content.IE5\ODE6PK7M\MP900438643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13" y="2286062"/>
            <a:ext cx="6171331" cy="41203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České Budějovice</a:t>
            </a:r>
            <a:endParaRPr lang="cs-CZ" dirty="0"/>
          </a:p>
        </p:txBody>
      </p:sp>
      <p:pic>
        <p:nvPicPr>
          <p:cNvPr id="18434" name="Picture 2" descr="http://upload.wikimedia.org/wikipedia/commons/5/58/Jind%C5%99ich%C5%AFv_Hradec-z%C3%A1m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6048672" cy="45365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Plzeňský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Plzeň</a:t>
            </a:r>
            <a:endParaRPr lang="cs-CZ" dirty="0"/>
          </a:p>
        </p:txBody>
      </p:sp>
      <p:pic>
        <p:nvPicPr>
          <p:cNvPr id="19458" name="Picture 2" descr="View_St_Bartholomew_Plzen_113.JPG (2592×194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132856"/>
            <a:ext cx="6048672" cy="45365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Karlovy Vary</a:t>
            </a:r>
            <a:endParaRPr lang="cs-CZ" dirty="0"/>
          </a:p>
        </p:txBody>
      </p:sp>
      <p:pic>
        <p:nvPicPr>
          <p:cNvPr id="20484" name="Picture 4" descr="Mlýnská_kolonáda_Karlovy_Vary.JPG (2592×194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348880"/>
            <a:ext cx="5390657" cy="40429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Ústí nad Labem</a:t>
            </a:r>
            <a:endParaRPr lang="cs-CZ" dirty="0"/>
          </a:p>
        </p:txBody>
      </p:sp>
      <p:pic>
        <p:nvPicPr>
          <p:cNvPr id="21506" name="Picture 2" descr="Usti_skala.jpg (1024×76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5937176" cy="44528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Liberec</a:t>
            </a:r>
            <a:endParaRPr lang="cs-CZ" dirty="0"/>
          </a:p>
        </p:txBody>
      </p:sp>
      <p:pic>
        <p:nvPicPr>
          <p:cNvPr id="22530" name="Picture 2" descr="Liberec_Town_Hall_2003.jpg (681×89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32856"/>
            <a:ext cx="3492988" cy="46111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Hradec Králové</a:t>
            </a:r>
            <a:endParaRPr lang="cs-CZ" dirty="0"/>
          </a:p>
        </p:txBody>
      </p:sp>
      <p:pic>
        <p:nvPicPr>
          <p:cNvPr id="23554" name="Picture 2" descr="Gymnázium_J._K._Tyla.jpg (3841×21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7848872" cy="43157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Pardubice</a:t>
            </a:r>
            <a:endParaRPr lang="cs-CZ" dirty="0"/>
          </a:p>
        </p:txBody>
      </p:sp>
      <p:pic>
        <p:nvPicPr>
          <p:cNvPr id="24578" name="Picture 2" descr="Kostel_sv._Bartoloměje.jpg (3072×230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348880"/>
            <a:ext cx="5820138" cy="4365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Jihlava</a:t>
            </a:r>
            <a:endParaRPr lang="cs-CZ" dirty="0"/>
          </a:p>
        </p:txBody>
      </p:sp>
      <p:pic>
        <p:nvPicPr>
          <p:cNvPr id="25602" name="Picture 2" descr="Jihlava_CZ_main_square_PICT2911.jpg (1280×96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348880"/>
            <a:ext cx="5832648" cy="43744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Brno</a:t>
            </a:r>
            <a:endParaRPr lang="cs-CZ" dirty="0"/>
          </a:p>
        </p:txBody>
      </p:sp>
      <p:pic>
        <p:nvPicPr>
          <p:cNvPr id="26628" name="Picture 4" descr="Mesto_Brno_-_Mahenovo_divadlo_2.jpg (1982×150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348880"/>
            <a:ext cx="5688632" cy="43224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Olomouc</a:t>
            </a:r>
            <a:endParaRPr lang="cs-CZ" dirty="0"/>
          </a:p>
        </p:txBody>
      </p:sp>
      <p:pic>
        <p:nvPicPr>
          <p:cNvPr id="27650" name="Picture 2" descr="Olomouc-Horní_náměstí.JPG (2560×192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04864"/>
            <a:ext cx="5904656" cy="44284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Ostrava</a:t>
            </a:r>
            <a:endParaRPr lang="cs-CZ" dirty="0"/>
          </a:p>
        </p:txBody>
      </p:sp>
      <p:pic>
        <p:nvPicPr>
          <p:cNvPr id="28674" name="Picture 2" descr="Vysoke_pece_vitkovice_-_26.7.2007.jpg (467×7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132856"/>
            <a:ext cx="3080023" cy="46167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Zlínský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Zlín</a:t>
            </a:r>
            <a:endParaRPr lang="cs-CZ" dirty="0"/>
          </a:p>
        </p:txBody>
      </p:sp>
      <p:pic>
        <p:nvPicPr>
          <p:cNvPr id="29698" name="Picture 2" descr="Zlin3.jpg (1280×96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492896"/>
            <a:ext cx="5544616" cy="41584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kterém kraji leží vaše město?</a:t>
            </a:r>
          </a:p>
          <a:p>
            <a:r>
              <a:rPr lang="cs-CZ" dirty="0" smtClean="0"/>
              <a:t>Ukažte na mapě města</a:t>
            </a:r>
            <a:r>
              <a:rPr lang="cs-CZ" dirty="0" smtClean="0"/>
              <a:t>, která </a:t>
            </a:r>
            <a:r>
              <a:rPr lang="cs-CZ" dirty="0" smtClean="0"/>
              <a:t>jste </a:t>
            </a:r>
            <a:r>
              <a:rPr lang="cs-CZ" dirty="0" smtClean="0"/>
              <a:t>navštívili.</a:t>
            </a:r>
            <a:endParaRPr lang="cs-CZ" dirty="0" smtClean="0"/>
          </a:p>
          <a:p>
            <a:r>
              <a:rPr lang="cs-CZ" dirty="0" smtClean="0"/>
              <a:t>Najděte kraj, který sousedí s Pardubickým, Moravskoslezským, Zlínským a Jihomoravským </a:t>
            </a:r>
            <a:r>
              <a:rPr lang="cs-CZ" dirty="0" smtClean="0"/>
              <a:t>krajem.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25658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KONÍČEK,Ondřej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3"/>
              </a:rPr>
              <a:t> 23. 4. 2007, </a:t>
            </a:r>
            <a:r>
              <a:rPr lang="cs-CZ" sz="4200" dirty="0" smtClean="0">
                <a:solidFill>
                  <a:srgbClr val="C00000"/>
                </a:solidFill>
                <a:hlinkClick r:id="rId3"/>
              </a:rPr>
              <a:t>14:30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[cit.2012-02-03].File:Zlin3.jpg.Dostupné z www:&lt;</a:t>
            </a:r>
            <a:r>
              <a:rPr lang="cs-CZ" sz="4200" dirty="0" smtClean="0">
                <a:solidFill>
                  <a:srgbClr val="C00000"/>
                </a:solidFill>
                <a:hlinkClick r:id="rId4"/>
              </a:rPr>
              <a:t>http://cs.wikipedia.org/wiki/Soubor:Zlin3.jpg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dirty="0" smtClean="0">
                <a:solidFill>
                  <a:srgbClr val="C00000"/>
                </a:solidFill>
              </a:rPr>
              <a:t>RENNER,Boris. 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5"/>
              </a:rPr>
              <a:t> 16. 11. 2010, </a:t>
            </a:r>
            <a:r>
              <a:rPr lang="cs-CZ" sz="4200" dirty="0" smtClean="0">
                <a:solidFill>
                  <a:srgbClr val="C00000"/>
                </a:solidFill>
                <a:hlinkClick r:id="rId5"/>
              </a:rPr>
              <a:t>19:30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err="1">
                <a:solidFill>
                  <a:srgbClr val="C00000"/>
                </a:solidFill>
              </a:rPr>
              <a:t>Vysoke</a:t>
            </a:r>
            <a:r>
              <a:rPr lang="cs-CZ" sz="4200" dirty="0">
                <a:solidFill>
                  <a:srgbClr val="C00000"/>
                </a:solidFill>
              </a:rPr>
              <a:t> pece </a:t>
            </a:r>
            <a:r>
              <a:rPr lang="cs-CZ" sz="4200" dirty="0" err="1">
                <a:solidFill>
                  <a:srgbClr val="C00000"/>
                </a:solidFill>
              </a:rPr>
              <a:t>vitkovice</a:t>
            </a:r>
            <a:r>
              <a:rPr lang="cs-CZ" sz="4200" dirty="0">
                <a:solidFill>
                  <a:srgbClr val="C00000"/>
                </a:solidFill>
              </a:rPr>
              <a:t> - </a:t>
            </a:r>
            <a:r>
              <a:rPr lang="cs-CZ" sz="4200" dirty="0" smtClean="0">
                <a:solidFill>
                  <a:srgbClr val="C00000"/>
                </a:solidFill>
              </a:rPr>
              <a:t>26.7.2007.jpg.Dostupné z www:</a:t>
            </a:r>
            <a:r>
              <a:rPr lang="cs-CZ" sz="4200" dirty="0" smtClean="0">
                <a:solidFill>
                  <a:srgbClr val="C00000"/>
                </a:solidFill>
                <a:hlinkClick r:id="rId6"/>
              </a:rPr>
              <a:t> </a:t>
            </a:r>
            <a:r>
              <a:rPr lang="cs-CZ" sz="4200" dirty="0" smtClean="0">
                <a:solidFill>
                  <a:srgbClr val="C00000"/>
                </a:solidFill>
              </a:rPr>
              <a:t>&lt;</a:t>
            </a:r>
            <a:r>
              <a:rPr lang="cs-CZ" sz="4200" dirty="0" smtClean="0">
                <a:solidFill>
                  <a:srgbClr val="C00000"/>
                </a:solidFill>
                <a:hlinkClick r:id="rId6"/>
              </a:rPr>
              <a:t>http://cs.wikipedia.org/wiki/Soubor:Vysoke_pece_vitkovice_-_26.7.2007.jpg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TEFER,Dominik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 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8"/>
              </a:rPr>
              <a:t> 8. 8. 2011, </a:t>
            </a:r>
            <a:r>
              <a:rPr lang="cs-CZ" sz="4200" dirty="0" smtClean="0">
                <a:solidFill>
                  <a:srgbClr val="C00000"/>
                </a:solidFill>
                <a:hlinkClick r:id="rId8"/>
              </a:rPr>
              <a:t>03:46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err="1">
                <a:solidFill>
                  <a:srgbClr val="C00000"/>
                </a:solidFill>
              </a:rPr>
              <a:t>Olomouc</a:t>
            </a:r>
            <a:r>
              <a:rPr lang="cs-CZ" sz="4200" dirty="0">
                <a:solidFill>
                  <a:srgbClr val="C00000"/>
                </a:solidFill>
              </a:rPr>
              <a:t>-Horní </a:t>
            </a:r>
            <a:r>
              <a:rPr lang="cs-CZ" sz="4200" dirty="0" smtClean="0">
                <a:solidFill>
                  <a:srgbClr val="C00000"/>
                </a:solidFill>
              </a:rPr>
              <a:t>náměstí.</a:t>
            </a:r>
            <a:r>
              <a:rPr lang="cs-CZ" sz="4200" dirty="0" err="1" smtClean="0">
                <a:solidFill>
                  <a:srgbClr val="C00000"/>
                </a:solidFill>
              </a:rPr>
              <a:t>JPG.Dostupné</a:t>
            </a:r>
            <a:r>
              <a:rPr lang="cs-CZ" sz="4200" dirty="0" smtClean="0">
                <a:solidFill>
                  <a:srgbClr val="C00000"/>
                </a:solidFill>
              </a:rPr>
              <a:t> z www:&lt;</a:t>
            </a:r>
            <a:r>
              <a:rPr lang="cs-CZ" sz="4200" dirty="0" smtClean="0">
                <a:solidFill>
                  <a:srgbClr val="C00000"/>
                </a:solidFill>
                <a:hlinkClick r:id="rId9"/>
              </a:rPr>
              <a:t> http://cs.wikipedia.org/wiki/Soubor:Olomouc-Horn%C3%AD_n%C3%A1m%C4%9Bst%C3%AD.JPG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dirty="0" smtClean="0">
                <a:solidFill>
                  <a:srgbClr val="C00000"/>
                </a:solidFill>
              </a:rPr>
              <a:t>KIRK.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 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10"/>
              </a:rPr>
              <a:t> 2. 11. 2011, </a:t>
            </a:r>
            <a:r>
              <a:rPr lang="cs-CZ" sz="4200" dirty="0" smtClean="0">
                <a:solidFill>
                  <a:srgbClr val="C00000"/>
                </a:solidFill>
                <a:hlinkClick r:id="rId10"/>
              </a:rPr>
              <a:t>12:37</a:t>
            </a:r>
            <a:r>
              <a:rPr lang="cs-CZ" sz="4200" dirty="0" smtClean="0">
                <a:solidFill>
                  <a:srgbClr val="C00000"/>
                </a:solidFill>
              </a:rPr>
              <a:t>[cit.2012-02-03].</a:t>
            </a:r>
            <a:r>
              <a:rPr lang="pt-BR" sz="4200" dirty="0">
                <a:solidFill>
                  <a:srgbClr val="C00000"/>
                </a:solidFill>
              </a:rPr>
              <a:t> Mesto Brno - Mahenovo divadlo </a:t>
            </a:r>
            <a:r>
              <a:rPr lang="pt-BR" sz="4200" dirty="0" smtClean="0">
                <a:solidFill>
                  <a:srgbClr val="C00000"/>
                </a:solidFill>
              </a:rPr>
              <a:t>2.jpg</a:t>
            </a:r>
            <a:r>
              <a:rPr lang="cs-CZ" sz="4200" dirty="0" smtClean="0">
                <a:solidFill>
                  <a:srgbClr val="C00000"/>
                </a:solidFill>
              </a:rPr>
              <a:t>.Dostupné z www:&lt;</a:t>
            </a:r>
            <a:r>
              <a:rPr lang="cs-CZ" sz="4200" dirty="0" smtClean="0">
                <a:solidFill>
                  <a:srgbClr val="C00000"/>
                </a:solidFill>
                <a:hlinkClick r:id="rId11"/>
              </a:rPr>
              <a:t> http://cs.wikipedia.org/wiki/Soubor:Mesto_Brno_-_Mahenovo_divadlo_2.jpg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KONÍČEK,Ondře</a:t>
            </a:r>
            <a:r>
              <a:rPr lang="cs-CZ" sz="4200" dirty="0" smtClean="0">
                <a:solidFill>
                  <a:srgbClr val="C00000"/>
                </a:solidFill>
              </a:rPr>
              <a:t>j.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 smtClean="0">
                <a:solidFill>
                  <a:srgbClr val="C00000"/>
                </a:solidFill>
                <a:hlinkClick r:id="rId12"/>
              </a:rPr>
              <a:t>4</a:t>
            </a:r>
            <a:r>
              <a:rPr lang="cs-CZ" sz="4200" dirty="0">
                <a:solidFill>
                  <a:srgbClr val="C00000"/>
                </a:solidFill>
                <a:hlinkClick r:id="rId12"/>
              </a:rPr>
              <a:t>. 10. 2008, </a:t>
            </a:r>
            <a:r>
              <a:rPr lang="cs-CZ" sz="4200" dirty="0" smtClean="0">
                <a:solidFill>
                  <a:srgbClr val="C00000"/>
                </a:solidFill>
                <a:hlinkClick r:id="rId12"/>
              </a:rPr>
              <a:t>23:33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Jihlava CZ </a:t>
            </a:r>
            <a:r>
              <a:rPr lang="cs-CZ" sz="4200" dirty="0" err="1">
                <a:solidFill>
                  <a:srgbClr val="C00000"/>
                </a:solidFill>
              </a:rPr>
              <a:t>main</a:t>
            </a:r>
            <a:r>
              <a:rPr lang="cs-CZ" sz="4200" dirty="0">
                <a:solidFill>
                  <a:srgbClr val="C00000"/>
                </a:solidFill>
              </a:rPr>
              <a:t> square </a:t>
            </a:r>
            <a:r>
              <a:rPr lang="cs-CZ" sz="4200" dirty="0" smtClean="0">
                <a:solidFill>
                  <a:srgbClr val="C00000"/>
                </a:solidFill>
              </a:rPr>
              <a:t>PICT2911.jpg.Dostupné z www:&lt;</a:t>
            </a:r>
            <a:r>
              <a:rPr lang="cs-CZ" sz="4200" dirty="0" smtClean="0">
                <a:solidFill>
                  <a:srgbClr val="C00000"/>
                </a:solidFill>
                <a:hlinkClick r:id="rId13"/>
              </a:rPr>
              <a:t> http://cs.wikipedia.org/wiki/Soubor:Jihlava_CZ_main_square_PICT2911.jpg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ŽVÁČEK,Ondřej.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14"/>
              </a:rPr>
              <a:t> 4. 9. 2007, </a:t>
            </a:r>
            <a:r>
              <a:rPr lang="cs-CZ" sz="4200" dirty="0" smtClean="0">
                <a:solidFill>
                  <a:srgbClr val="C00000"/>
                </a:solidFill>
                <a:hlinkClick r:id="rId14"/>
              </a:rPr>
              <a:t>19:14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Kostel sv. </a:t>
            </a:r>
            <a:r>
              <a:rPr lang="cs-CZ" sz="4200" dirty="0" err="1" smtClean="0">
                <a:solidFill>
                  <a:srgbClr val="C00000"/>
                </a:solidFill>
              </a:rPr>
              <a:t>Bartoloměje.jpg.Dostupné</a:t>
            </a:r>
            <a:r>
              <a:rPr lang="cs-CZ" sz="4200" dirty="0" smtClean="0">
                <a:solidFill>
                  <a:srgbClr val="C00000"/>
                </a:solidFill>
              </a:rPr>
              <a:t> z www:&lt;</a:t>
            </a:r>
            <a:r>
              <a:rPr lang="cs-CZ" sz="4200" dirty="0" smtClean="0">
                <a:solidFill>
                  <a:srgbClr val="C00000"/>
                </a:solidFill>
                <a:hlinkClick r:id="rId15"/>
              </a:rPr>
              <a:t> http://cs.wikipedia.org/wiki/Soubor:Kostel_sv._Bartolom%C4%9Bje.jpg</a:t>
            </a:r>
            <a:r>
              <a:rPr lang="cs-CZ" sz="4200" dirty="0" smtClean="0">
                <a:solidFill>
                  <a:srgbClr val="C00000"/>
                </a:solidFill>
              </a:rPr>
              <a:t>&gt;. 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ŽVÁČEK,Ondřej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u="sng" dirty="0">
                <a:solidFill>
                  <a:srgbClr val="C00000"/>
                </a:solidFill>
                <a:hlinkClick r:id="rId16"/>
              </a:rPr>
              <a:t> 21. 8. 2011, </a:t>
            </a:r>
            <a:r>
              <a:rPr lang="cs-CZ" sz="4200" u="sng" dirty="0" smtClean="0">
                <a:solidFill>
                  <a:srgbClr val="C00000"/>
                </a:solidFill>
                <a:hlinkClick r:id="rId16"/>
              </a:rPr>
              <a:t>21:41</a:t>
            </a:r>
            <a:r>
              <a:rPr lang="cs-CZ" sz="4200" u="sng" dirty="0" smtClean="0">
                <a:solidFill>
                  <a:srgbClr val="C00000"/>
                </a:solidFill>
              </a:rPr>
              <a:t>[</a:t>
            </a:r>
            <a:r>
              <a:rPr lang="cs-CZ" sz="4200" dirty="0" smtClean="0">
                <a:solidFill>
                  <a:srgbClr val="C00000"/>
                </a:solidFill>
              </a:rPr>
              <a:t>cit.2012-02-03].File:</a:t>
            </a:r>
            <a:r>
              <a:rPr lang="cs-CZ" sz="4200" dirty="0">
                <a:solidFill>
                  <a:srgbClr val="C00000"/>
                </a:solidFill>
              </a:rPr>
              <a:t> Gymnázium J. K. </a:t>
            </a:r>
            <a:r>
              <a:rPr lang="cs-CZ" sz="4200" dirty="0" err="1" smtClean="0">
                <a:solidFill>
                  <a:srgbClr val="C00000"/>
                </a:solidFill>
              </a:rPr>
              <a:t>Tyla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err="1" smtClean="0">
                <a:solidFill>
                  <a:srgbClr val="C00000"/>
                </a:solidFill>
              </a:rPr>
              <a:t>jpg.Dostupné</a:t>
            </a:r>
            <a:r>
              <a:rPr lang="cs-CZ" sz="4200" dirty="0" smtClean="0">
                <a:solidFill>
                  <a:srgbClr val="C00000"/>
                </a:solidFill>
              </a:rPr>
              <a:t> z www:</a:t>
            </a:r>
            <a:r>
              <a:rPr lang="cs-CZ" sz="4200" dirty="0" smtClean="0">
                <a:solidFill>
                  <a:srgbClr val="C00000"/>
                </a:solidFill>
                <a:hlinkClick r:id="rId17"/>
              </a:rPr>
              <a:t> &lt;http://cs.wikipedia.org/wiki/Soubor:Gymn%C3%A1zium_J._K._Tyla.jpg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PRAEFCKE,</a:t>
            </a:r>
            <a:r>
              <a:rPr lang="cs-CZ" sz="4200" b="1" dirty="0" err="1" smtClean="0">
                <a:solidFill>
                  <a:srgbClr val="C00000"/>
                </a:solidFill>
              </a:rPr>
              <a:t>Andreas</a:t>
            </a:r>
            <a:r>
              <a:rPr lang="cs-CZ" sz="4200" b="1" dirty="0" smtClean="0">
                <a:solidFill>
                  <a:srgbClr val="C00000"/>
                </a:solidFill>
              </a:rPr>
              <a:t>.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 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18"/>
              </a:rPr>
              <a:t> 4. 3. 2005, </a:t>
            </a:r>
            <a:r>
              <a:rPr lang="cs-CZ" sz="4200" dirty="0" smtClean="0">
                <a:solidFill>
                  <a:srgbClr val="C00000"/>
                </a:solidFill>
                <a:hlinkClick r:id="rId18"/>
              </a:rPr>
              <a:t>23:20</a:t>
            </a:r>
            <a:r>
              <a:rPr lang="cs-CZ" sz="4200" dirty="0" smtClean="0">
                <a:solidFill>
                  <a:srgbClr val="C00000"/>
                </a:solidFill>
              </a:rPr>
              <a:t>[2012-02-03].File:</a:t>
            </a:r>
            <a:r>
              <a:rPr lang="cs-CZ" sz="4200" dirty="0">
                <a:solidFill>
                  <a:srgbClr val="C00000"/>
                </a:solidFill>
              </a:rPr>
              <a:t>Liberec </a:t>
            </a:r>
            <a:r>
              <a:rPr lang="cs-CZ" sz="4200" dirty="0" err="1">
                <a:solidFill>
                  <a:srgbClr val="C00000"/>
                </a:solidFill>
              </a:rPr>
              <a:t>Town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err="1">
                <a:solidFill>
                  <a:srgbClr val="C00000"/>
                </a:solidFill>
              </a:rPr>
              <a:t>Hall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smtClean="0">
                <a:solidFill>
                  <a:srgbClr val="C00000"/>
                </a:solidFill>
              </a:rPr>
              <a:t>2003.jpg.Dostupné z </a:t>
            </a:r>
            <a:r>
              <a:rPr lang="cs-CZ" sz="4200" dirty="0" err="1" smtClean="0">
                <a:solidFill>
                  <a:srgbClr val="C00000"/>
                </a:solidFill>
              </a:rPr>
              <a:t>z</a:t>
            </a:r>
            <a:r>
              <a:rPr lang="cs-CZ" sz="4200" dirty="0" smtClean="0">
                <a:solidFill>
                  <a:srgbClr val="C00000"/>
                </a:solidFill>
              </a:rPr>
              <a:t> www:&lt;</a:t>
            </a:r>
            <a:r>
              <a:rPr lang="cs-CZ" sz="4200" dirty="0" smtClean="0">
                <a:solidFill>
                  <a:srgbClr val="C00000"/>
                </a:solidFill>
                <a:hlinkClick r:id="rId19"/>
              </a:rPr>
              <a:t>http://cs.wikipedia.org/wiki/Soubor:Liberec_Town_Hall_2003.jpg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dirty="0">
                <a:solidFill>
                  <a:srgbClr val="C00000"/>
                </a:solidFill>
                <a:hlinkClick r:id="rId7"/>
              </a:rPr>
              <a:t>h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ttp://www.</a:t>
            </a:r>
            <a:r>
              <a:rPr lang="cs-CZ" sz="4200" dirty="0" err="1" smtClean="0">
                <a:solidFill>
                  <a:srgbClr val="C00000"/>
                </a:solidFill>
                <a:hlinkClick r:id="rId7"/>
              </a:rPr>
              <a:t>wikipedia.org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20"/>
              </a:rPr>
              <a:t> 20. 2. 2008, </a:t>
            </a:r>
            <a:r>
              <a:rPr lang="cs-CZ" sz="4200" dirty="0" smtClean="0">
                <a:solidFill>
                  <a:srgbClr val="C00000"/>
                </a:solidFill>
                <a:hlinkClick r:id="rId20"/>
              </a:rPr>
              <a:t>20:15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err="1">
                <a:solidFill>
                  <a:srgbClr val="C00000"/>
                </a:solidFill>
              </a:rPr>
              <a:t>Usti</a:t>
            </a:r>
            <a:r>
              <a:rPr lang="cs-CZ" sz="4200" dirty="0">
                <a:solidFill>
                  <a:srgbClr val="C00000"/>
                </a:solidFill>
              </a:rPr>
              <a:t> </a:t>
            </a:r>
            <a:r>
              <a:rPr lang="cs-CZ" sz="4200" dirty="0" smtClean="0">
                <a:solidFill>
                  <a:srgbClr val="C00000"/>
                </a:solidFill>
              </a:rPr>
              <a:t>skala.</a:t>
            </a:r>
            <a:r>
              <a:rPr lang="cs-CZ" sz="4200" dirty="0" err="1" smtClean="0">
                <a:solidFill>
                  <a:srgbClr val="C00000"/>
                </a:solidFill>
              </a:rPr>
              <a:t>jpg.Dostupné</a:t>
            </a:r>
            <a:r>
              <a:rPr lang="cs-CZ" sz="4200" dirty="0" smtClean="0">
                <a:solidFill>
                  <a:srgbClr val="C00000"/>
                </a:solidFill>
              </a:rPr>
              <a:t> z www:</a:t>
            </a:r>
            <a:r>
              <a:rPr lang="cs-CZ" sz="4200" dirty="0" smtClean="0">
                <a:solidFill>
                  <a:srgbClr val="C00000"/>
                </a:solidFill>
                <a:hlinkClick r:id="rId21"/>
              </a:rPr>
              <a:t> &lt;http://cs.wikipedia.org/wiki/Soubor:Usti_skala.jpg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err="1" smtClean="0">
                <a:solidFill>
                  <a:srgbClr val="C00000"/>
                </a:solidFill>
              </a:rPr>
              <a:t>YELKROKOYADE</a:t>
            </a:r>
            <a:r>
              <a:rPr lang="cs-CZ" sz="4200" dirty="0" err="1" smtClean="0">
                <a:solidFill>
                  <a:srgbClr val="C00000"/>
                </a:solidFill>
              </a:rPr>
              <a:t>.</a:t>
            </a:r>
            <a:r>
              <a:rPr lang="cs-CZ" sz="4200" dirty="0" err="1" smtClean="0">
                <a:solidFill>
                  <a:srgbClr val="C00000"/>
                </a:solidFill>
                <a:hlinkClick r:id="rId2"/>
              </a:rPr>
              <a:t>http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://</a:t>
            </a:r>
            <a:r>
              <a:rPr lang="cs-CZ" sz="4200" dirty="0" err="1" smtClean="0">
                <a:solidFill>
                  <a:srgbClr val="C00000"/>
                </a:solidFill>
                <a:hlinkClick r:id="rId2"/>
              </a:rPr>
              <a:t>cs.www.wikipedia.org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22"/>
              </a:rPr>
              <a:t> 23. 5. 2010, 15:58</a:t>
            </a:r>
            <a:r>
              <a:rPr lang="cs-CZ" sz="4200" dirty="0" smtClean="0">
                <a:solidFill>
                  <a:srgbClr val="C00000"/>
                </a:solidFill>
                <a:hlinkClick r:id="rId3"/>
              </a:rPr>
              <a:t> 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Mlýnská kolonáda Karlovy </a:t>
            </a:r>
            <a:r>
              <a:rPr lang="cs-CZ" sz="4200" dirty="0" err="1" smtClean="0">
                <a:solidFill>
                  <a:srgbClr val="C00000"/>
                </a:solidFill>
              </a:rPr>
              <a:t>Vary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err="1" smtClean="0">
                <a:solidFill>
                  <a:srgbClr val="C00000"/>
                </a:solidFill>
              </a:rPr>
              <a:t>JPG.Dostupné</a:t>
            </a:r>
            <a:r>
              <a:rPr lang="cs-CZ" sz="4200" dirty="0" smtClean="0">
                <a:solidFill>
                  <a:srgbClr val="C00000"/>
                </a:solidFill>
              </a:rPr>
              <a:t> z www:</a:t>
            </a:r>
            <a:r>
              <a:rPr lang="cs-CZ" sz="4200" dirty="0" smtClean="0">
                <a:solidFill>
                  <a:srgbClr val="C00000"/>
                </a:solidFill>
                <a:hlinkClick r:id="rId23"/>
              </a:rPr>
              <a:t> &lt;http://cs.wikipedia.org/wiki/Soubor:Ml%C3%BDnsk%C3%A1_kolon%C3%A1da_Karlovy_Vary.JPG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AEPLI,Norbert</a:t>
            </a:r>
            <a:r>
              <a:rPr lang="cs-CZ" sz="4200" dirty="0" smtClean="0">
                <a:solidFill>
                  <a:srgbClr val="C00000"/>
                </a:solidFill>
              </a:rPr>
              <a:t>.</a:t>
            </a:r>
            <a:r>
              <a:rPr lang="cs-CZ" sz="4200" dirty="0" smtClean="0">
                <a:solidFill>
                  <a:srgbClr val="C00000"/>
                </a:solidFill>
                <a:hlinkClick r:id="rId2"/>
              </a:rPr>
              <a:t>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24"/>
              </a:rPr>
              <a:t> 21. 5. 2006, </a:t>
            </a:r>
            <a:r>
              <a:rPr lang="cs-CZ" sz="4200" dirty="0" smtClean="0">
                <a:solidFill>
                  <a:srgbClr val="C00000"/>
                </a:solidFill>
                <a:hlinkClick r:id="rId24"/>
              </a:rPr>
              <a:t>11:14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en-US" sz="4200" dirty="0">
                <a:solidFill>
                  <a:srgbClr val="C00000"/>
                </a:solidFill>
              </a:rPr>
              <a:t> View St Bartholomew Plzen </a:t>
            </a:r>
            <a:r>
              <a:rPr lang="en-US" sz="4200" dirty="0" smtClean="0">
                <a:solidFill>
                  <a:srgbClr val="C00000"/>
                </a:solidFill>
              </a:rPr>
              <a:t>113.JPG</a:t>
            </a:r>
            <a:r>
              <a:rPr lang="cs-CZ" sz="4200" dirty="0" smtClean="0">
                <a:solidFill>
                  <a:srgbClr val="C00000"/>
                </a:solidFill>
              </a:rPr>
              <a:t>.Dostupné z www:</a:t>
            </a:r>
            <a:r>
              <a:rPr lang="cs-CZ" sz="4200" dirty="0" smtClean="0">
                <a:solidFill>
                  <a:srgbClr val="C00000"/>
                </a:solidFill>
                <a:hlinkClick r:id="rId25"/>
              </a:rPr>
              <a:t> &lt;http://cs.wikipedia.org/wiki/Soubor:View_St_Bartholomew_Plzen_113.JPG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USER:</a:t>
            </a:r>
            <a:r>
              <a:rPr lang="cs-CZ" sz="4200" b="1" dirty="0" err="1" smtClean="0">
                <a:solidFill>
                  <a:srgbClr val="C00000"/>
                </a:solidFill>
              </a:rPr>
              <a:t>ŠJů</a:t>
            </a:r>
            <a:r>
              <a:rPr lang="cs-CZ" sz="4200" dirty="0" err="1" smtClean="0">
                <a:solidFill>
                  <a:srgbClr val="C00000"/>
                </a:solidFill>
              </a:rPr>
              <a:t>.</a:t>
            </a:r>
            <a:r>
              <a:rPr lang="cs-CZ" sz="4200" dirty="0" err="1" smtClean="0">
                <a:solidFill>
                  <a:srgbClr val="C00000"/>
                </a:solidFill>
                <a:hlinkClick r:id="rId7"/>
              </a:rPr>
              <a:t>http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:/</a:t>
            </a:r>
            <a:r>
              <a:rPr lang="cs-CZ" sz="4200" dirty="0" err="1" smtClean="0">
                <a:solidFill>
                  <a:srgbClr val="C00000"/>
                </a:solidFill>
                <a:hlinkClick r:id="rId7"/>
              </a:rPr>
              <a:t>cs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./www.</a:t>
            </a:r>
            <a:r>
              <a:rPr lang="cs-CZ" sz="4200" dirty="0" err="1" smtClean="0">
                <a:solidFill>
                  <a:srgbClr val="C00000"/>
                </a:solidFill>
                <a:hlinkClick r:id="rId7"/>
              </a:rPr>
              <a:t>wikipedia.org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26"/>
              </a:rPr>
              <a:t> 4. 9. 2006, </a:t>
            </a:r>
            <a:r>
              <a:rPr lang="cs-CZ" sz="4200" dirty="0" smtClean="0">
                <a:solidFill>
                  <a:srgbClr val="C00000"/>
                </a:solidFill>
                <a:hlinkClick r:id="rId26"/>
              </a:rPr>
              <a:t>17:10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 Jindřichův </a:t>
            </a:r>
            <a:r>
              <a:rPr lang="cs-CZ" sz="4200" dirty="0" err="1" smtClean="0">
                <a:solidFill>
                  <a:srgbClr val="C00000"/>
                </a:solidFill>
              </a:rPr>
              <a:t>Hradec</a:t>
            </a:r>
            <a:r>
              <a:rPr lang="cs-CZ" sz="4200" dirty="0" smtClean="0">
                <a:solidFill>
                  <a:srgbClr val="C00000"/>
                </a:solidFill>
              </a:rPr>
              <a:t>-zámek.</a:t>
            </a:r>
            <a:r>
              <a:rPr lang="cs-CZ" sz="4200" dirty="0" err="1" smtClean="0">
                <a:solidFill>
                  <a:srgbClr val="C00000"/>
                </a:solidFill>
              </a:rPr>
              <a:t>jpg.Dostupné</a:t>
            </a:r>
            <a:r>
              <a:rPr lang="cs-CZ" sz="4200" dirty="0" smtClean="0">
                <a:solidFill>
                  <a:srgbClr val="C00000"/>
                </a:solidFill>
              </a:rPr>
              <a:t> z www:</a:t>
            </a:r>
            <a:r>
              <a:rPr lang="cs-CZ" sz="4200" dirty="0" smtClean="0">
                <a:solidFill>
                  <a:srgbClr val="C00000"/>
                </a:solidFill>
                <a:hlinkClick r:id="rId27"/>
              </a:rPr>
              <a:t> &lt;http://cs.wikipedia.org/wiki/Soubor:Jind%C5%99ich%C5%AFv_Hradec-z%C3%A1mek.jpg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dirty="0" smtClean="0">
                <a:solidFill>
                  <a:srgbClr val="C00000"/>
                </a:solidFill>
                <a:hlinkClick r:id="rId28"/>
              </a:rPr>
              <a:t>www.office.</a:t>
            </a:r>
            <a:r>
              <a:rPr lang="cs-CZ" sz="4200" dirty="0" err="1" smtClean="0">
                <a:solidFill>
                  <a:srgbClr val="C00000"/>
                </a:solidFill>
                <a:hlinkClick r:id="rId28"/>
              </a:rPr>
              <a:t>microsoft.com</a:t>
            </a:r>
            <a:endParaRPr lang="cs-CZ" sz="42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cs-CZ" sz="4200" b="1" dirty="0" smtClean="0">
                <a:solidFill>
                  <a:srgbClr val="C00000"/>
                </a:solidFill>
              </a:rPr>
              <a:t>ULAMM.</a:t>
            </a:r>
            <a:r>
              <a:rPr lang="cs-CZ" sz="4200" dirty="0" smtClean="0">
                <a:solidFill>
                  <a:srgbClr val="C00000"/>
                </a:solidFill>
                <a:hlinkClick r:id="rId7"/>
              </a:rPr>
              <a:t> http://cs.www.wikipedia.org/</a:t>
            </a:r>
            <a:r>
              <a:rPr lang="cs-CZ" sz="4200" dirty="0" smtClean="0">
                <a:solidFill>
                  <a:srgbClr val="C00000"/>
                </a:solidFill>
              </a:rPr>
              <a:t>[online].</a:t>
            </a:r>
            <a:r>
              <a:rPr lang="cs-CZ" sz="4200" dirty="0">
                <a:solidFill>
                  <a:srgbClr val="C00000"/>
                </a:solidFill>
                <a:hlinkClick r:id="rId29"/>
              </a:rPr>
              <a:t> 6. 9. 2007, </a:t>
            </a:r>
            <a:r>
              <a:rPr lang="cs-CZ" sz="4200" dirty="0" smtClean="0">
                <a:solidFill>
                  <a:srgbClr val="C00000"/>
                </a:solidFill>
                <a:hlinkClick r:id="rId29"/>
              </a:rPr>
              <a:t>11:18</a:t>
            </a:r>
            <a:r>
              <a:rPr lang="cs-CZ" sz="4200" dirty="0" smtClean="0">
                <a:solidFill>
                  <a:srgbClr val="C00000"/>
                </a:solidFill>
              </a:rPr>
              <a:t>[cit.2012-02-03].File:</a:t>
            </a:r>
            <a:r>
              <a:rPr lang="cs-CZ" sz="4200" dirty="0">
                <a:solidFill>
                  <a:srgbClr val="C00000"/>
                </a:solidFill>
              </a:rPr>
              <a:t>CZ Cechy Morava </a:t>
            </a:r>
            <a:r>
              <a:rPr lang="cs-CZ" sz="4200" dirty="0" smtClean="0">
                <a:solidFill>
                  <a:srgbClr val="C00000"/>
                </a:solidFill>
              </a:rPr>
              <a:t>kraje.</a:t>
            </a:r>
            <a:r>
              <a:rPr lang="cs-CZ" sz="4200" dirty="0" err="1" smtClean="0">
                <a:solidFill>
                  <a:srgbClr val="C00000"/>
                </a:solidFill>
              </a:rPr>
              <a:t>gif.Dostupné</a:t>
            </a:r>
            <a:r>
              <a:rPr lang="cs-CZ" sz="4200" dirty="0" smtClean="0">
                <a:solidFill>
                  <a:srgbClr val="C00000"/>
                </a:solidFill>
              </a:rPr>
              <a:t> z www:&lt;</a:t>
            </a:r>
            <a:r>
              <a:rPr lang="cs-CZ" sz="4200" dirty="0" smtClean="0">
                <a:solidFill>
                  <a:srgbClr val="C00000"/>
                </a:solidFill>
                <a:hlinkClick r:id="rId30"/>
              </a:rPr>
              <a:t>http://cs.wikipedia.org/wiki/Soubor:CZ_Cechy_Morava_kraje.gif</a:t>
            </a:r>
            <a:r>
              <a:rPr lang="cs-CZ" sz="4200" dirty="0" smtClean="0">
                <a:solidFill>
                  <a:srgbClr val="C00000"/>
                </a:solidFill>
              </a:rPr>
              <a:t>&gt;.</a:t>
            </a:r>
            <a:endParaRPr lang="cs-CZ" sz="4200" dirty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endParaRPr lang="cs-CZ" sz="4200" dirty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endParaRPr lang="cs-CZ" sz="4200" dirty="0" smtClean="0">
              <a:solidFill>
                <a:srgbClr val="C00000"/>
              </a:solidFill>
            </a:endParaRPr>
          </a:p>
          <a:p>
            <a:endParaRPr lang="en-US" sz="4200" dirty="0">
              <a:solidFill>
                <a:srgbClr val="C00000"/>
              </a:solidFill>
            </a:endParaRPr>
          </a:p>
          <a:p>
            <a:endParaRPr lang="cs-CZ" sz="4200" dirty="0" smtClean="0"/>
          </a:p>
          <a:p>
            <a:endParaRPr lang="cs-CZ" sz="42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pt-BR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548</Words>
  <Application>Microsoft Office PowerPoint</Application>
  <PresentationFormat>Předvádění na obrazovce (4:3)</PresentationFormat>
  <Paragraphs>77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Cesta</vt:lpstr>
      <vt:lpstr>Prezentace</vt:lpstr>
      <vt:lpstr>Snímek 1</vt:lpstr>
      <vt:lpstr>Anotace</vt:lpstr>
      <vt:lpstr>Členění území ČR</vt:lpstr>
      <vt:lpstr>Kraj Praha</vt:lpstr>
      <vt:lpstr>Středočeský kraj</vt:lpstr>
      <vt:lpstr>Jihočeský kraj</vt:lpstr>
      <vt:lpstr>Plzeňský kraj</vt:lpstr>
      <vt:lpstr>Karlovarský kraj</vt:lpstr>
      <vt:lpstr>Ústecký kraj</vt:lpstr>
      <vt:lpstr>Liberecký kraj</vt:lpstr>
      <vt:lpstr>Královéhradecký kraj</vt:lpstr>
      <vt:lpstr>Pardubický kraj</vt:lpstr>
      <vt:lpstr>Kraj Vysočina</vt:lpstr>
      <vt:lpstr>Jihomoravský kraj</vt:lpstr>
      <vt:lpstr>Olomoucký kraj</vt:lpstr>
      <vt:lpstr>Moravskoslezský kraj</vt:lpstr>
      <vt:lpstr>Zlínský kraj</vt:lpstr>
      <vt:lpstr>Kontrolní otázky: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118</cp:revision>
  <dcterms:created xsi:type="dcterms:W3CDTF">2012-02-03T10:55:40Z</dcterms:created>
  <dcterms:modified xsi:type="dcterms:W3CDTF">2013-10-07T12:28:09Z</dcterms:modified>
</cp:coreProperties>
</file>