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5" r:id="rId5"/>
    <p:sldId id="259" r:id="rId6"/>
    <p:sldId id="260" r:id="rId7"/>
    <p:sldId id="261" r:id="rId8"/>
    <p:sldId id="262" r:id="rId9"/>
    <p:sldId id="264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530A3-3FFD-4EF2-9BB0-1D49D102F235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1F079-2455-4971-801B-FA1620E031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530A3-3FFD-4EF2-9BB0-1D49D102F235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1F079-2455-4971-801B-FA1620E031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530A3-3FFD-4EF2-9BB0-1D49D102F235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1F079-2455-4971-801B-FA1620E031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530A3-3FFD-4EF2-9BB0-1D49D102F235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1F079-2455-4971-801B-FA1620E031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530A3-3FFD-4EF2-9BB0-1D49D102F235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1F079-2455-4971-801B-FA1620E031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530A3-3FFD-4EF2-9BB0-1D49D102F235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1F079-2455-4971-801B-FA1620E031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530A3-3FFD-4EF2-9BB0-1D49D102F235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1F079-2455-4971-801B-FA1620E031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530A3-3FFD-4EF2-9BB0-1D49D102F235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1F079-2455-4971-801B-FA1620E031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530A3-3FFD-4EF2-9BB0-1D49D102F235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1F079-2455-4971-801B-FA1620E031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530A3-3FFD-4EF2-9BB0-1D49D102F235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1F079-2455-4971-801B-FA1620E031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530A3-3FFD-4EF2-9BB0-1D49D102F235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1F079-2455-4971-801B-FA1620E031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3530A3-3FFD-4EF2-9BB0-1D49D102F235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91F079-2455-4971-801B-FA1620E0317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Office_PowerPoint1.ppt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d/d1/KUTNA_HORA_(js)_7.jpg" TargetMode="External"/><Relationship Id="rId3" Type="http://schemas.openxmlformats.org/officeDocument/2006/relationships/hyperlink" Target="http://cs.wikipedia.org/wiki/Soubor:Orl%C3%ADk_7.jpg" TargetMode="External"/><Relationship Id="rId7" Type="http://schemas.openxmlformats.org/officeDocument/2006/relationships/hyperlink" Target="http://cs.wikipedia.org/wiki/Soubor:Hrad_Karl%C5%A1tejn.jpg" TargetMode="External"/><Relationship Id="rId2" Type="http://schemas.openxmlformats.org/officeDocument/2006/relationships/hyperlink" Target="http://upload.wikimedia.org/wikipedia/commons/a/aa/Orl%C3%ADk_7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c/c0/Hrad_Karl%C5%A1tejn.jpg" TargetMode="External"/><Relationship Id="rId5" Type="http://schemas.openxmlformats.org/officeDocument/2006/relationships/hyperlink" Target="http://cs.wikipedia.org/wiki/Soubor:Melnik_-_soutok1.jpg" TargetMode="External"/><Relationship Id="rId4" Type="http://schemas.openxmlformats.org/officeDocument/2006/relationships/hyperlink" Target="http://upload.wikimedia.org/wikipedia/commons/7/76/Melnik_-_soutok1.jpg" TargetMode="External"/><Relationship Id="rId9" Type="http://schemas.openxmlformats.org/officeDocument/2006/relationships/hyperlink" Target="http://cs.wikipedia.org/wiki/Soubor:KUTNA_HORA_(js)_7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-1057" y="0"/>
          <a:ext cx="9145058" cy="6858000"/>
        </p:xfrm>
        <a:graphic>
          <a:graphicData uri="http://schemas.openxmlformats.org/presentationml/2006/ole">
            <p:oleObj spid="_x0000_s1027" name="Prezentace" r:id="rId3" imgW="2974868" imgH="2231220" progId="PowerPoint.Show.12">
              <p:embed/>
            </p:oleObj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Materiál slouží jako doplňující materiál k učivu Středočeský kraj. Je možné využít i ve 4</a:t>
            </a:r>
            <a:r>
              <a:rPr lang="cs-CZ" dirty="0" smtClean="0"/>
              <a:t>. ročníku</a:t>
            </a:r>
            <a:r>
              <a:rPr lang="cs-CZ" dirty="0" smtClean="0"/>
              <a:t>. Žáci pracují i s mapou a vyhledávají dané místa a zajímavosti.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u="sng" dirty="0" smtClean="0"/>
              <a:t>Pilotáž: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Prezentace byla pilotována v rámci opakování v 5</a:t>
            </a:r>
            <a:r>
              <a:rPr lang="cs-CZ" dirty="0" smtClean="0"/>
              <a:t>. ročníku</a:t>
            </a:r>
            <a:r>
              <a:rPr lang="cs-CZ" dirty="0" smtClean="0"/>
              <a:t>. Učivo slouží k upevnění již získaných poznatků. 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Středočeský kraj-</a:t>
            </a:r>
            <a:r>
              <a:rPr lang="cs-CZ" b="1" dirty="0" smtClean="0"/>
              <a:t>Praha </a:t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38530" y="2971445"/>
            <a:ext cx="4030353" cy="1869296"/>
          </a:xfrm>
        </p:spPr>
        <p:txBody>
          <a:bodyPr/>
          <a:lstStyle/>
          <a:p>
            <a:r>
              <a:rPr lang="cs-CZ" dirty="0" smtClean="0"/>
              <a:t>Krajské město Praha</a:t>
            </a:r>
          </a:p>
          <a:p>
            <a:endParaRPr lang="cs-CZ" dirty="0"/>
          </a:p>
        </p:txBody>
      </p:sp>
      <p:pic>
        <p:nvPicPr>
          <p:cNvPr id="2050" name="Picture 2" descr="C:\Documents and Settings\Ruda\Local Settings\Temporary Internet Files\Content.IE5\N6O2ZN0X\MP90042795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052736"/>
            <a:ext cx="7921302" cy="52788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Zajímavosti 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844824"/>
            <a:ext cx="8147248" cy="4281339"/>
          </a:xfrm>
        </p:spPr>
        <p:txBody>
          <a:bodyPr/>
          <a:lstStyle/>
          <a:p>
            <a:r>
              <a:rPr lang="cs-CZ" dirty="0" smtClean="0"/>
              <a:t>Karlštejn - nejznámější český hrad</a:t>
            </a:r>
          </a:p>
          <a:p>
            <a:r>
              <a:rPr lang="cs-CZ" dirty="0" smtClean="0"/>
              <a:t>Kutná Hora – těžba stříbra ve středověku</a:t>
            </a:r>
          </a:p>
          <a:p>
            <a:r>
              <a:rPr lang="cs-CZ" dirty="0" smtClean="0"/>
              <a:t>Blaník – posvátná hora</a:t>
            </a:r>
          </a:p>
          <a:p>
            <a:r>
              <a:rPr lang="cs-CZ" dirty="0" smtClean="0"/>
              <a:t>Kladno – rodiště J. Jágra</a:t>
            </a:r>
          </a:p>
          <a:p>
            <a:r>
              <a:rPr lang="cs-CZ" dirty="0" smtClean="0"/>
              <a:t>Lidice – vypáleny za 2</a:t>
            </a:r>
            <a:r>
              <a:rPr lang="cs-CZ" dirty="0" smtClean="0"/>
              <a:t>. sv</a:t>
            </a:r>
            <a:r>
              <a:rPr lang="cs-CZ" dirty="0" smtClean="0"/>
              <a:t>. války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Karlštejn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nechal postavit Karel IV.</a:t>
            </a:r>
            <a:endParaRPr lang="cs-CZ" dirty="0"/>
          </a:p>
        </p:txBody>
      </p:sp>
      <p:pic>
        <p:nvPicPr>
          <p:cNvPr id="3074" name="Picture 2" descr="Hrad_Karlštejn.jpg (1033×722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628800"/>
            <a:ext cx="6933812" cy="48462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Kutná Hora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chrám sv. Barbory</a:t>
            </a:r>
            <a:endParaRPr lang="cs-CZ" dirty="0"/>
          </a:p>
        </p:txBody>
      </p:sp>
      <p:pic>
        <p:nvPicPr>
          <p:cNvPr id="17410" name="Picture 2" descr="KUTNA_HORA_(js)_7.jpg (1115×768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412776"/>
            <a:ext cx="7632848" cy="52574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Mělník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soutok Labe s Vltavou</a:t>
            </a:r>
            <a:endParaRPr lang="cs-CZ" dirty="0"/>
          </a:p>
        </p:txBody>
      </p:sp>
      <p:pic>
        <p:nvPicPr>
          <p:cNvPr id="18434" name="Picture 2" descr="Melnik_-_soutok1.jpg (442×297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484784"/>
            <a:ext cx="7272808" cy="48869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Orlík</a:t>
            </a:r>
            <a:endParaRPr lang="cs-CZ" b="1" dirty="0"/>
          </a:p>
        </p:txBody>
      </p:sp>
      <p:pic>
        <p:nvPicPr>
          <p:cNvPr id="19460" name="Picture 4" descr="Orlík_7.jpg (2200×2138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268760"/>
            <a:ext cx="5306746" cy="51571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k zamyšlení: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Které pamětihodnosti z tohoto regionu jsou památkou UNESCO?</a:t>
            </a:r>
          </a:p>
          <a:p>
            <a:r>
              <a:rPr lang="cs-CZ" dirty="0" smtClean="0"/>
              <a:t>Které hrady se zde nacházejí?</a:t>
            </a:r>
          </a:p>
          <a:p>
            <a:r>
              <a:rPr lang="cs-CZ" dirty="0" smtClean="0"/>
              <a:t>Čím se proslavily Lidice ve světě?</a:t>
            </a:r>
          </a:p>
          <a:p>
            <a:r>
              <a:rPr lang="cs-CZ" dirty="0" smtClean="0"/>
              <a:t>Čím byla známá Kutná Hora v minulosti?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KARELJ.Http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://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cs.wikipedia.org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[online].</a:t>
            </a: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  <a:hlinkClick r:id="rId2"/>
              </a:rPr>
              <a:t> </a:t>
            </a: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  <a:hlinkClick r:id="rId2"/>
              </a:rPr>
              <a:t>12. 10. 2009,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  <a:hlinkClick r:id="rId2"/>
              </a:rPr>
              <a:t>16:50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[cit.2012-01-22].File:</a:t>
            </a: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Orlík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7.jpg.Dostupné z WWW:&lt;</a:t>
            </a: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  <a:hlinkClick r:id="rId3"/>
              </a:rPr>
              <a:t>http://cs.wikipedia.org/wiki/Soubor:Orl%C3%ADk_7.jpg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&gt;.</a:t>
            </a:r>
          </a:p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ŠPAČKOVÁ,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Renata.Http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://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cs.wikipedia.org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[online].</a:t>
            </a: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  <a:hlinkClick r:id="rId4"/>
              </a:rPr>
              <a:t> </a:t>
            </a: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  <a:hlinkClick r:id="rId4"/>
              </a:rPr>
              <a:t>9. 11. 2009,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  <a:hlinkClick r:id="rId4"/>
              </a:rPr>
              <a:t>22:15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[cit.2012-01-22].File:</a:t>
            </a: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Melnik</a:t>
            </a: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-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soutok1.jpg.Dostupné z WWW:&lt;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  <a:hlinkClick r:id="rId5"/>
              </a:rPr>
              <a:t> http://cs.wikipedia.org/wiki/Soubor:Melnik_-_soutok1.jpg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&gt;.</a:t>
            </a:r>
          </a:p>
          <a:p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PRAZAK.Http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://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cs.wikipedia.org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[online].</a:t>
            </a:r>
            <a:r>
              <a:rPr lang="cs-CZ" b="1" u="sng" dirty="0">
                <a:solidFill>
                  <a:schemeClr val="tx2">
                    <a:lumMod val="60000"/>
                    <a:lumOff val="40000"/>
                  </a:schemeClr>
                </a:solidFill>
                <a:hlinkClick r:id="rId6"/>
              </a:rPr>
              <a:t> </a:t>
            </a:r>
            <a:r>
              <a:rPr lang="cs-CZ" u="sng" dirty="0">
                <a:solidFill>
                  <a:schemeClr val="tx2">
                    <a:lumMod val="60000"/>
                    <a:lumOff val="40000"/>
                  </a:schemeClr>
                </a:solidFill>
                <a:hlinkClick r:id="rId6"/>
              </a:rPr>
              <a:t>18. 12. 2006, </a:t>
            </a:r>
            <a:r>
              <a:rPr lang="cs-CZ" u="sng" dirty="0" smtClean="0">
                <a:solidFill>
                  <a:schemeClr val="tx2">
                    <a:lumMod val="60000"/>
                    <a:lumOff val="40000"/>
                  </a:schemeClr>
                </a:solidFill>
                <a:hlinkClick r:id="rId6"/>
              </a:rPr>
              <a:t>21:31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[cit.2012-01-22].File:</a:t>
            </a: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Hrad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Karlštejn.jpg.Dostupné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z WWW: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  <a:hlinkClick r:id="rId7"/>
              </a:rPr>
              <a:t> &lt;http://cs.wikipedia.org/wiki/Soubor:Hrad_Karl%C5%A1tejn.jpg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&gt;.</a:t>
            </a:r>
          </a:p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STRZELECKI,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Jerzy.Http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://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cs.wikipedia.org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[online].</a:t>
            </a: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  <a:hlinkClick r:id="rId8"/>
              </a:rPr>
              <a:t> 2. 11. 2007, 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  <a:hlinkClick r:id="rId8"/>
              </a:rPr>
              <a:t>16:01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[cit.2012-01-22].File:</a:t>
            </a: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KUTNA HORA (</a:t>
            </a:r>
            <a:r>
              <a:rPr lang="cs-CZ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js</a:t>
            </a: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)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7.jpg.Dostupne z WWW: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  <a:hlinkClick r:id="rId9"/>
              </a:rPr>
              <a:t> &lt;http://cs.wikipedia.org/wiki/Soubor:KUTNA_HORA_(js)_7.jpg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&gt;.</a:t>
            </a:r>
          </a:p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www.office.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microsoft.com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239</Words>
  <Application>Microsoft Office PowerPoint</Application>
  <PresentationFormat>Předvádění na obrazovce (4:3)</PresentationFormat>
  <Paragraphs>31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sady Office</vt:lpstr>
      <vt:lpstr>Prezentace</vt:lpstr>
      <vt:lpstr>Snímek 1</vt:lpstr>
      <vt:lpstr>Anotace</vt:lpstr>
      <vt:lpstr>Středočeský kraj-Praha  </vt:lpstr>
      <vt:lpstr>Zajímavosti :</vt:lpstr>
      <vt:lpstr>Karlštejn nechal postavit Karel IV.</vt:lpstr>
      <vt:lpstr>Kutná Hora chrám sv. Barbory</vt:lpstr>
      <vt:lpstr>Mělník soutok Labe s Vltavou</vt:lpstr>
      <vt:lpstr>Orlík</vt:lpstr>
      <vt:lpstr>Otázky k zamyšlení:</vt:lpstr>
      <vt:lpstr>Citace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Rudolf Mlýnek</dc:creator>
  <cp:lastModifiedBy>Dum</cp:lastModifiedBy>
  <cp:revision>48</cp:revision>
  <dcterms:created xsi:type="dcterms:W3CDTF">2012-02-28T15:53:33Z</dcterms:created>
  <dcterms:modified xsi:type="dcterms:W3CDTF">2013-10-07T12:31:03Z</dcterms:modified>
</cp:coreProperties>
</file>