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5FF3A-BDFC-4708-9E9B-784C6BBC595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7C135-8F8E-4E56-AEF8-DF4AECFB7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5FF3A-BDFC-4708-9E9B-784C6BBC595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7C135-8F8E-4E56-AEF8-DF4AECFB7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5FF3A-BDFC-4708-9E9B-784C6BBC595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7C135-8F8E-4E56-AEF8-DF4AECFB7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5FF3A-BDFC-4708-9E9B-784C6BBC595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7C135-8F8E-4E56-AEF8-DF4AECFB7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5FF3A-BDFC-4708-9E9B-784C6BBC595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7C135-8F8E-4E56-AEF8-DF4AECFB7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5FF3A-BDFC-4708-9E9B-784C6BBC595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7C135-8F8E-4E56-AEF8-DF4AECFB7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5FF3A-BDFC-4708-9E9B-784C6BBC595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7C135-8F8E-4E56-AEF8-DF4AECFB7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5FF3A-BDFC-4708-9E9B-784C6BBC595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7C135-8F8E-4E56-AEF8-DF4AECFB7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5FF3A-BDFC-4708-9E9B-784C6BBC595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7C135-8F8E-4E56-AEF8-DF4AECFB7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5FF3A-BDFC-4708-9E9B-784C6BBC595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7C135-8F8E-4E56-AEF8-DF4AECFB7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5FF3A-BDFC-4708-9E9B-784C6BBC595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7C135-8F8E-4E56-AEF8-DF4AECFB7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E5FF3A-BDFC-4708-9E9B-784C6BBC5952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57C135-8F8E-4E56-AEF8-DF4AECFB7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212323242"/>
              </p:ext>
            </p:extLst>
          </p:nvPr>
        </p:nvGraphicFramePr>
        <p:xfrm>
          <a:off x="694084" y="332656"/>
          <a:ext cx="7910364" cy="6336704"/>
        </p:xfrm>
        <a:graphic>
          <a:graphicData uri="http://schemas.openxmlformats.org/presentationml/2006/ole">
            <p:oleObj spid="_x0000_s1027" name="Prezentace" r:id="rId3" imgW="4097941" imgH="3074045" progId="PowerPoint.Show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obsahuje prezentaci o Pardubickém kraji. Je určena pro 4. a 5. </a:t>
            </a:r>
            <a:r>
              <a:rPr lang="cs-CZ" smtClean="0"/>
              <a:t>ročník. Žáci </a:t>
            </a:r>
            <a:r>
              <a:rPr lang="cs-CZ" dirty="0" smtClean="0"/>
              <a:t>se seznamují s městy, která mají zajímavou historii nebo jsou něčím známá.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Pilotáž: Prezentace byla pilotována v 5.ročníku při výkladu nového učiva. Další informace doplnili žáci svými fotografiemi a znalostmi.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Pardubický kraj-</a:t>
            </a:r>
            <a:br>
              <a:rPr lang="cs-CZ" dirty="0" smtClean="0"/>
            </a:br>
            <a:r>
              <a:rPr lang="cs-CZ" b="1" dirty="0" smtClean="0"/>
              <a:t>Pardubice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Dostihy Velká Pardubická</a:t>
            </a:r>
            <a:endParaRPr lang="cs-CZ" dirty="0"/>
          </a:p>
        </p:txBody>
      </p:sp>
      <p:pic>
        <p:nvPicPr>
          <p:cNvPr id="2050" name="Picture 2" descr="C:\Documents and Settings\Ruda\Local Settings\Temporary Internet Files\Content.IE5\BOMQ7ZAI\MP9004254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204864"/>
            <a:ext cx="6696744" cy="445751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219256" cy="5649491"/>
          </a:xfrm>
        </p:spPr>
        <p:txBody>
          <a:bodyPr/>
          <a:lstStyle/>
          <a:p>
            <a:r>
              <a:rPr lang="cs-CZ" dirty="0" smtClean="0"/>
              <a:t>Výroba perníků</a:t>
            </a:r>
            <a:endParaRPr lang="cs-CZ" dirty="0"/>
          </a:p>
        </p:txBody>
      </p:sp>
      <p:pic>
        <p:nvPicPr>
          <p:cNvPr id="3075" name="Picture 3" descr="C:\Documents and Settings\Ruda\Local Settings\Temporary Internet Files\Content.IE5\BOMQ7ZAI\MC9003573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764704"/>
            <a:ext cx="4464496" cy="523140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Vysoké Mýto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Výroba autobusů Karosa</a:t>
            </a:r>
            <a:endParaRPr lang="cs-CZ" dirty="0"/>
          </a:p>
        </p:txBody>
      </p:sp>
      <p:pic>
        <p:nvPicPr>
          <p:cNvPr id="4098" name="Picture 2" descr="C:\Documents and Settings\Ruda\Local Settings\Temporary Internet Files\Content.IE5\GWQQMX6M\MC90038257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348880"/>
            <a:ext cx="4032448" cy="40324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Chrudim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Loutkářské </a:t>
            </a:r>
            <a:r>
              <a:rPr lang="cs-CZ" dirty="0" smtClean="0"/>
              <a:t>muzeum</a:t>
            </a:r>
            <a:endParaRPr lang="cs-CZ" dirty="0"/>
          </a:p>
        </p:txBody>
      </p:sp>
      <p:pic>
        <p:nvPicPr>
          <p:cNvPr id="5122" name="Picture 2" descr="C:\Documents and Settings\Ruda\Local Settings\Temporary Internet Files\Content.IE5\73XHDZZF\MC9003563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276872"/>
            <a:ext cx="3600400" cy="4061252"/>
          </a:xfrm>
          <a:prstGeom prst="rect">
            <a:avLst/>
          </a:prstGeom>
          <a:noFill/>
        </p:spPr>
      </p:pic>
      <p:pic>
        <p:nvPicPr>
          <p:cNvPr id="5124" name="Picture 4" descr="C:\Documents and Settings\Ruda\Local Settings\Temporary Internet Files\Content.IE5\73XHDZZF\MC9000555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060848"/>
            <a:ext cx="3389376" cy="31667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Litomyšl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Rodiště Bedřicha Smetany</a:t>
            </a:r>
            <a:endParaRPr lang="cs-CZ" dirty="0"/>
          </a:p>
        </p:txBody>
      </p:sp>
      <p:pic>
        <p:nvPicPr>
          <p:cNvPr id="6147" name="Picture 3" descr="C:\Documents and Settings\Ruda\Local Settings\Temporary Internet Files\Content.IE5\BOMQ7ZAI\MC9001861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582194"/>
            <a:ext cx="3168352" cy="45431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71559"/>
            <a:ext cx="8449840" cy="1246079"/>
          </a:xfrm>
        </p:spPr>
        <p:txBody>
          <a:bodyPr/>
          <a:lstStyle/>
          <a:p>
            <a:r>
              <a:rPr lang="cs-CZ" b="1" dirty="0" smtClean="0"/>
              <a:t>Holice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Muzeum cestovatele Emila Holuba</a:t>
            </a:r>
            <a:endParaRPr lang="cs-CZ" dirty="0"/>
          </a:p>
        </p:txBody>
      </p:sp>
      <p:pic>
        <p:nvPicPr>
          <p:cNvPr id="7170" name="Picture 2" descr="C:\Documents and Settings\Ruda\Local Settings\Temporary Internet Files\Content.IE5\GWQQMX6M\MP90040322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235677"/>
            <a:ext cx="6264696" cy="41747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WWW</a:t>
            </a:r>
            <a:r>
              <a:rPr lang="cs-CZ" dirty="0" smtClean="0"/>
              <a:t>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80</Words>
  <Application>Microsoft Office PowerPoint</Application>
  <PresentationFormat>Předvádění na obrazovce (4:3)</PresentationFormat>
  <Paragraphs>17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Prezentace</vt:lpstr>
      <vt:lpstr>Snímek 1</vt:lpstr>
      <vt:lpstr>Anotace</vt:lpstr>
      <vt:lpstr>Pardubický kraj- Pardubice</vt:lpstr>
      <vt:lpstr>Snímek 4</vt:lpstr>
      <vt:lpstr>Vysoké Mýto</vt:lpstr>
      <vt:lpstr>Chrudim</vt:lpstr>
      <vt:lpstr>Litomyšl</vt:lpstr>
      <vt:lpstr>Holice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Dum</cp:lastModifiedBy>
  <cp:revision>16</cp:revision>
  <dcterms:created xsi:type="dcterms:W3CDTF">2012-05-13T17:31:07Z</dcterms:created>
  <dcterms:modified xsi:type="dcterms:W3CDTF">2013-10-07T12:36:03Z</dcterms:modified>
</cp:coreProperties>
</file>