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E48A6-9FC8-4A65-B2C5-EE323A35548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895A90-8986-42D5-B767-E1676CBAD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6202063"/>
              </p:ext>
            </p:extLst>
          </p:nvPr>
        </p:nvGraphicFramePr>
        <p:xfrm>
          <a:off x="251520" y="188641"/>
          <a:ext cx="8590855" cy="65527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4061308" imgH="3044896" progId="PowerPoint.Show.12">
                  <p:embed/>
                </p:oleObj>
              </mc:Choice>
              <mc:Fallback>
                <p:oleObj name="Prezentace" r:id="rId4" imgW="4061308" imgH="3044896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88641"/>
                        <a:ext cx="8590855" cy="65527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prezentaci, která je určena k doplnění učiva o Královéhradeckém kraji. Součástí jsou i úkoly. Určeno pro 4. a 5. ročník.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Pilotáž: Prezentace byla pilotována v 5. ročníku jako součást výkladu nového učiva. Byla doplněna o zkušenosti a fotografie dětí.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Královéhradecký kraj- </a:t>
            </a:r>
            <a:r>
              <a:rPr lang="cs-CZ" b="1" dirty="0" smtClean="0"/>
              <a:t>Hradec Králové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na soutoku řek Labe a Orlice</a:t>
            </a:r>
          </a:p>
          <a:p>
            <a:r>
              <a:rPr lang="cs-CZ" dirty="0" smtClean="0"/>
              <a:t>Výroba klavírů </a:t>
            </a:r>
            <a:r>
              <a:rPr lang="cs-CZ" dirty="0" err="1" smtClean="0"/>
              <a:t>Petrof</a:t>
            </a:r>
            <a:endParaRPr lang="cs-CZ" dirty="0" smtClean="0"/>
          </a:p>
          <a:p>
            <a:r>
              <a:rPr lang="cs-CZ" dirty="0" smtClean="0"/>
              <a:t>Strojírenský průmysl</a:t>
            </a:r>
            <a:endParaRPr lang="cs-CZ" dirty="0"/>
          </a:p>
        </p:txBody>
      </p:sp>
      <p:pic>
        <p:nvPicPr>
          <p:cNvPr id="2050" name="Picture 2" descr="C:\Documents and Settings\Ruda\Local Settings\Temporary Internet Files\Content.IE5\73XHDZZF\MC90044178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636912"/>
            <a:ext cx="3879428" cy="38794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Krkonoše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Lyžařská střediska : Jánské Lázně, Pec pod Sněžkou</a:t>
            </a:r>
          </a:p>
          <a:p>
            <a:r>
              <a:rPr lang="cs-CZ" dirty="0" smtClean="0"/>
              <a:t>Národní park KRNAP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73XHDZZF\MP9003998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284984"/>
            <a:ext cx="4896544" cy="32630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Dvůr Králové nad Labem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ZOO Safari</a:t>
            </a:r>
            <a:endParaRPr lang="cs-CZ" dirty="0"/>
          </a:p>
        </p:txBody>
      </p:sp>
      <p:pic>
        <p:nvPicPr>
          <p:cNvPr id="4100" name="Picture 4" descr="C:\Documents and Settings\Ruda\Local Settings\Temporary Internet Files\Content.IE5\73XHDZZF\MP9002277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348880"/>
            <a:ext cx="6233794" cy="41044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Jičín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Proslavil jej </a:t>
            </a:r>
            <a:r>
              <a:rPr lang="cs-CZ" dirty="0" err="1" smtClean="0"/>
              <a:t>Rumcajs</a:t>
            </a:r>
            <a:endParaRPr lang="cs-CZ" dirty="0"/>
          </a:p>
        </p:txBody>
      </p:sp>
      <p:pic>
        <p:nvPicPr>
          <p:cNvPr id="5122" name="Picture 2" descr="C:\Documents and Settings\Ruda\Local Settings\Temporary Internet Files\Content.IE5\BOMQ7ZAI\MP9003996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420888"/>
            <a:ext cx="5079131" cy="40637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další tvořivosti: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lyžařská střediska se nacházejí v tomto kraji?</a:t>
            </a:r>
          </a:p>
          <a:p>
            <a:r>
              <a:rPr lang="cs-CZ" dirty="0" smtClean="0"/>
              <a:t>Jaká mistrovství se zde konala a kdy?</a:t>
            </a:r>
          </a:p>
          <a:p>
            <a:r>
              <a:rPr lang="cs-CZ" dirty="0" smtClean="0"/>
              <a:t>Znáš nějaké úspěšné sportovce, kteří se závodů zúčastnili?</a:t>
            </a:r>
          </a:p>
          <a:p>
            <a:r>
              <a:rPr lang="cs-CZ" dirty="0" smtClean="0"/>
              <a:t>Čím se liší ZOO Safari od jiných ZOO v ČR?</a:t>
            </a:r>
          </a:p>
          <a:p>
            <a:r>
              <a:rPr lang="cs-CZ" dirty="0" smtClean="0"/>
              <a:t>Hradec Králové je městem studentů. Jaký je název vysoké školy?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148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Prezentace</vt:lpstr>
      <vt:lpstr>Prezentace aplikace PowerPoint</vt:lpstr>
      <vt:lpstr>Anotace</vt:lpstr>
      <vt:lpstr>Královéhradecký kraj- Hradec Králové</vt:lpstr>
      <vt:lpstr>Krkonoše</vt:lpstr>
      <vt:lpstr>Dvůr Králové nad Labem</vt:lpstr>
      <vt:lpstr>Jičín</vt:lpstr>
      <vt:lpstr>Úkoly k další tvořivosti: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15</cp:revision>
  <dcterms:created xsi:type="dcterms:W3CDTF">2012-05-13T17:49:13Z</dcterms:created>
  <dcterms:modified xsi:type="dcterms:W3CDTF">2013-02-14T10:03:10Z</dcterms:modified>
</cp:coreProperties>
</file>