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2F9D9-BCA7-4B82-8DCF-EF4635F046C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82B92-AEBB-4E8E-B0C2-E6C3BC4BE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 advClick="0" advTm="10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m%C3%A1%C5%A1_Garrigue_Masaryk_1925.PNG" TargetMode="External"/><Relationship Id="rId2" Type="http://schemas.openxmlformats.org/officeDocument/2006/relationships/hyperlink" Target="http://upload.wikimedia.org/wikipedia/commons/6/6c/Tom%C3%A1%C5%A1_Garrigue_Masaryk_1925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uentherZ_2010-07-19_0031_Vranov_Schloss_Serpentine.jpg" TargetMode="External"/><Relationship Id="rId5" Type="http://schemas.openxmlformats.org/officeDocument/2006/relationships/hyperlink" Target="http://upload.wikimedia.org/wikipedia/commons/9/9c/GuentherZ_2010-07-19_0031_Vranov_Schloss_Serpentine.jpg" TargetMode="External"/><Relationship Id="rId4" Type="http://schemas.openxmlformats.org/officeDocument/2006/relationships/hyperlink" Target="http://commons.wikimedia.org/wiki/User:Guenther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39552" y="404664"/>
          <a:ext cx="8028384" cy="60205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4110153" imgH="3081603" progId="PowerPoint.Show.12">
                  <p:embed/>
                </p:oleObj>
              </mc:Choice>
              <mc:Fallback>
                <p:oleObj name="Prezentace" r:id="rId4" imgW="4110153" imgH="3081603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04664"/>
                        <a:ext cx="8028384" cy="60205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Jihomoravského kraje. Je určen 4. a 5.ročníku. Děti pracují s mapou. Obsahuje úkoly pro další tvořivou práci.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Pilotáž: prezentace byla pilotována v 5. ročníku během výkladu a úkoly byly zařazeny jako domácí úkol.</a:t>
            </a:r>
            <a:endParaRPr lang="cs-CZ" dirty="0"/>
          </a:p>
        </p:txBody>
      </p:sp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 - </a:t>
            </a:r>
            <a:r>
              <a:rPr lang="cs-CZ" b="1" dirty="0" smtClean="0"/>
              <a:t>Brno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na soutoku Svitavy a Svratky</a:t>
            </a:r>
          </a:p>
          <a:p>
            <a:r>
              <a:rPr lang="cs-CZ" dirty="0" smtClean="0"/>
              <a:t>Druhé největší město</a:t>
            </a:r>
          </a:p>
          <a:p>
            <a:r>
              <a:rPr lang="cs-CZ" dirty="0" smtClean="0"/>
              <a:t>Nejstarší město na Moravě</a:t>
            </a:r>
          </a:p>
          <a:p>
            <a:r>
              <a:rPr lang="cs-CZ" dirty="0" smtClean="0"/>
              <a:t>Veletrhy </a:t>
            </a:r>
            <a:endParaRPr lang="cs-CZ" dirty="0"/>
          </a:p>
        </p:txBody>
      </p:sp>
      <p:pic>
        <p:nvPicPr>
          <p:cNvPr id="2051" name="Picture 3" descr="C:\Documents and Settings\Ruda\Local Settings\Temporary Internet Files\Content.IE5\73XHDZZF\MC9002330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3" y="2564904"/>
            <a:ext cx="3786187" cy="3831778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Znojmo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Město s nejrozsáhlejšími katakombami</a:t>
            </a:r>
          </a:p>
          <a:p>
            <a:r>
              <a:rPr lang="cs-CZ" dirty="0" smtClean="0"/>
              <a:t>Pěstování okurků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73XHDZZF\MC9002325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470146"/>
            <a:ext cx="3312368" cy="2168580"/>
          </a:xfrm>
          <a:prstGeom prst="rect">
            <a:avLst/>
          </a:prstGeom>
          <a:noFill/>
        </p:spPr>
      </p:pic>
      <p:pic>
        <p:nvPicPr>
          <p:cNvPr id="3075" name="Picture 3" descr="C:\Documents and Settings\Ruda\Local Settings\Temporary Internet Files\Content.IE5\W7FC4ADW\MC9003502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574629"/>
            <a:ext cx="2664296" cy="3602383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Dolní Věstonice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Archeologické naleziště, objev Věstonické Venuše</a:t>
            </a:r>
            <a:endParaRPr lang="cs-CZ" dirty="0"/>
          </a:p>
        </p:txBody>
      </p:sp>
      <p:pic>
        <p:nvPicPr>
          <p:cNvPr id="4098" name="Picture 2" descr="C:\Documents and Settings\Ruda\Local Settings\Temporary Internet Files\Content.IE5\BOMQ7ZAI\MC9002404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348880"/>
            <a:ext cx="5421064" cy="4032511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Hodonín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1495"/>
          </a:xfrm>
        </p:spPr>
        <p:txBody>
          <a:bodyPr/>
          <a:lstStyle/>
          <a:p>
            <a:r>
              <a:rPr lang="cs-CZ" dirty="0" smtClean="0"/>
              <a:t>Rodiště T</a:t>
            </a:r>
            <a:r>
              <a:rPr lang="cs-CZ" dirty="0" smtClean="0"/>
              <a:t>. G. Masaryka</a:t>
            </a:r>
            <a:endParaRPr lang="cs-CZ" dirty="0"/>
          </a:p>
        </p:txBody>
      </p:sp>
      <p:pic>
        <p:nvPicPr>
          <p:cNvPr id="5122" name="Picture 2" descr="Tomáš_Garrigue_Masaryk_1925.PNG (706×10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700808"/>
            <a:ext cx="3368246" cy="4770887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Slavkov u Brna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Bitva tří císařů</a:t>
            </a:r>
            <a:endParaRPr lang="cs-CZ" dirty="0"/>
          </a:p>
        </p:txBody>
      </p:sp>
      <p:pic>
        <p:nvPicPr>
          <p:cNvPr id="19458" name="Picture 2" descr="C:\Documents and Settings\Ruda\Local Settings\Temporary Internet Files\Content.IE5\GWQQMX6M\MC9002305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2038" y="1114326"/>
            <a:ext cx="3274218" cy="5218212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Macocha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Propsat v Moravském krasu</a:t>
            </a:r>
            <a:endParaRPr lang="cs-CZ" dirty="0"/>
          </a:p>
        </p:txBody>
      </p:sp>
      <p:pic>
        <p:nvPicPr>
          <p:cNvPr id="20482" name="Picture 2" descr="C:\Documents and Settings\Ruda\Local Settings\Temporary Internet Files\Content.IE5\W7FC4ADW\MP900407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3628" y="2348880"/>
            <a:ext cx="6660740" cy="4017640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b="1" dirty="0" smtClean="0"/>
              <a:t>Nové Mlýny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Vodní nádrž</a:t>
            </a:r>
            <a:endParaRPr lang="cs-CZ" dirty="0"/>
          </a:p>
        </p:txBody>
      </p:sp>
      <p:pic>
        <p:nvPicPr>
          <p:cNvPr id="21513" name="Picture 9" descr="C:\Documents and Settings\Ruda\Local Settings\Temporary Internet Files\Content.IE5\W7FC4ADW\MP9001490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346160"/>
            <a:ext cx="5256584" cy="5511840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NP Podyjí</a:t>
            </a:r>
            <a:endParaRPr lang="cs-CZ" b="1" dirty="0"/>
          </a:p>
        </p:txBody>
      </p:sp>
      <p:pic>
        <p:nvPicPr>
          <p:cNvPr id="22531" name="Picture 3" descr="C:\Documents and Settings\Ruda\Local Settings\Temporary Internet Files\Content.IE5\W7FC4ADW\MP9001852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268760"/>
            <a:ext cx="7704856" cy="5213486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Vranov nad Dyjí</a:t>
            </a:r>
            <a:endParaRPr lang="cs-CZ" b="1" dirty="0"/>
          </a:p>
        </p:txBody>
      </p:sp>
      <p:pic>
        <p:nvPicPr>
          <p:cNvPr id="23554" name="Picture 2" descr="GuentherZ_2010-07-19_0031_Vranov_Schloss_Serpentine.jpg (1000×669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340768"/>
            <a:ext cx="7433138" cy="4972770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Pokuste se zjistit, jaká pověst se váže k propasti Macocha.</a:t>
            </a:r>
          </a:p>
          <a:p>
            <a:r>
              <a:rPr lang="cs-CZ" dirty="0" smtClean="0"/>
              <a:t>Pokuste se vytvořit návrh příp. plán a trasu výletu pro svou třídu. Výlet by se měl uskutečnit v okolí Macochy.</a:t>
            </a:r>
          </a:p>
          <a:p>
            <a:r>
              <a:rPr lang="cs-CZ" dirty="0" smtClean="0"/>
              <a:t>Které </a:t>
            </a:r>
            <a:r>
              <a:rPr lang="cs-CZ" dirty="0" smtClean="0"/>
              <a:t>známé </a:t>
            </a:r>
            <a:r>
              <a:rPr lang="cs-CZ" dirty="0" smtClean="0"/>
              <a:t>pohádky se natáčely na Vranově nad Dyjí?</a:t>
            </a:r>
          </a:p>
          <a:p>
            <a:r>
              <a:rPr lang="cs-CZ" dirty="0" smtClean="0"/>
              <a:t>Pokuste se zjistit historii vzniku Nových Mlýnů.</a:t>
            </a:r>
          </a:p>
          <a:p>
            <a:r>
              <a:rPr lang="cs-CZ" dirty="0" smtClean="0"/>
              <a:t>S jakými problémy se dnes Nové Mlýny potýkají?</a:t>
            </a:r>
          </a:p>
          <a:p>
            <a:endParaRPr lang="cs-CZ" dirty="0"/>
          </a:p>
        </p:txBody>
      </p:sp>
    </p:spTree>
  </p:cSld>
  <p:clrMapOvr>
    <a:masterClrMapping/>
  </p:clrMapOvr>
  <p:transition spd="med" advClick="0" advTm="10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Volné dílo.Http://cs.wikipedia.org[online].</a:t>
            </a:r>
            <a:r>
              <a:rPr lang="cs-CZ" dirty="0">
                <a:hlinkClick r:id="rId2"/>
              </a:rPr>
              <a:t> 21. 3. 2011, </a:t>
            </a:r>
            <a:r>
              <a:rPr lang="cs-CZ" dirty="0" smtClean="0">
                <a:hlinkClick r:id="rId2"/>
              </a:rPr>
              <a:t>17:59</a:t>
            </a:r>
            <a:r>
              <a:rPr lang="cs-CZ" dirty="0" smtClean="0"/>
              <a:t>[cit.2012-03-10].File:</a:t>
            </a:r>
            <a:r>
              <a:rPr lang="cs-CZ" dirty="0"/>
              <a:t> Tomáš </a:t>
            </a:r>
            <a:r>
              <a:rPr lang="cs-CZ" dirty="0" err="1"/>
              <a:t>Garrigue</a:t>
            </a:r>
            <a:r>
              <a:rPr lang="cs-CZ" dirty="0"/>
              <a:t> Masaryk </a:t>
            </a:r>
            <a:r>
              <a:rPr lang="cs-CZ" dirty="0" smtClean="0"/>
              <a:t>1925.PNG.Dostupné z WWW:</a:t>
            </a:r>
            <a:r>
              <a:rPr lang="cs-CZ" dirty="0" smtClean="0">
                <a:hlinkClick r:id="rId3"/>
              </a:rPr>
              <a:t> &lt;http://cs.wikipedia.org/wiki/Soubor:Tom%C3%A1%C5%A1_Garrigue_Masaryk_1925.PNG</a:t>
            </a:r>
            <a:r>
              <a:rPr lang="cs-CZ" dirty="0" smtClean="0"/>
              <a:t>&gt;.</a:t>
            </a:r>
          </a:p>
          <a:p>
            <a:r>
              <a:rPr lang="cs-CZ" dirty="0" err="1" smtClean="0">
                <a:hlinkClick r:id="rId4" tooltip="User:GuentherZ"/>
              </a:rPr>
              <a:t>GUENTHERZ</a:t>
            </a:r>
            <a:r>
              <a:rPr lang="cs-CZ" dirty="0" err="1" smtClean="0"/>
              <a:t>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5"/>
              </a:rPr>
              <a:t> </a:t>
            </a:r>
            <a:r>
              <a:rPr lang="cs-CZ" dirty="0">
                <a:hlinkClick r:id="rId5"/>
              </a:rPr>
              <a:t>22. 7. 2010, </a:t>
            </a:r>
            <a:r>
              <a:rPr lang="cs-CZ" dirty="0" smtClean="0">
                <a:hlinkClick r:id="rId5"/>
              </a:rPr>
              <a:t>18:36</a:t>
            </a:r>
            <a:r>
              <a:rPr lang="cs-CZ" dirty="0" smtClean="0"/>
              <a:t>[cit.2012-03.010].File:</a:t>
            </a:r>
            <a:r>
              <a:rPr lang="cs-CZ" dirty="0"/>
              <a:t> </a:t>
            </a:r>
            <a:r>
              <a:rPr lang="cs-CZ" dirty="0" err="1"/>
              <a:t>GuentherZ</a:t>
            </a:r>
            <a:r>
              <a:rPr lang="cs-CZ" dirty="0"/>
              <a:t> 2010-07-19 0031 Vranov </a:t>
            </a:r>
            <a:r>
              <a:rPr lang="cs-CZ" dirty="0" err="1"/>
              <a:t>Schloss</a:t>
            </a:r>
            <a:r>
              <a:rPr lang="cs-CZ" dirty="0"/>
              <a:t> </a:t>
            </a:r>
            <a:r>
              <a:rPr lang="cs-CZ" dirty="0" err="1" smtClean="0"/>
              <a:t>Serpentine</a:t>
            </a:r>
            <a:r>
              <a:rPr lang="cs-CZ" dirty="0" smtClean="0"/>
              <a:t>.</a:t>
            </a:r>
            <a:r>
              <a:rPr lang="cs-CZ" dirty="0" err="1" smtClean="0"/>
              <a:t>jpg.Dostupné</a:t>
            </a:r>
            <a:r>
              <a:rPr lang="cs-CZ" dirty="0" smtClean="0"/>
              <a:t> z WWW:</a:t>
            </a:r>
            <a:r>
              <a:rPr lang="cs-CZ" dirty="0" smtClean="0">
                <a:hlinkClick r:id="rId6"/>
              </a:rPr>
              <a:t> &lt;http://cs.wikipedia.org/wiki/Soubor:GuentherZ_2010-07-19_0031_Vranov_Schloss_Serpentine.jpg</a:t>
            </a:r>
            <a:r>
              <a:rPr lang="cs-CZ" dirty="0" smtClean="0"/>
              <a:t>&gt;.</a:t>
            </a:r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  <a:p>
            <a:endParaRPr lang="cs-CZ" cap="all" dirty="0"/>
          </a:p>
        </p:txBody>
      </p:sp>
    </p:spTree>
  </p:cSld>
  <p:clrMapOvr>
    <a:masterClrMapping/>
  </p:clrMapOvr>
  <p:transition spd="med" advClick="0" advTm="10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226</Words>
  <Application>Microsoft Office PowerPoint</Application>
  <PresentationFormat>Předvádění na obrazovce (4:3)</PresentationFormat>
  <Paragraphs>34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Prezentace</vt:lpstr>
      <vt:lpstr>Prezentace aplikace PowerPoint</vt:lpstr>
      <vt:lpstr>Anotace</vt:lpstr>
      <vt:lpstr>Jihomoravský kraj - Brno</vt:lpstr>
      <vt:lpstr>Znojmo</vt:lpstr>
      <vt:lpstr>Dolní Věstonice</vt:lpstr>
      <vt:lpstr>Hodonín</vt:lpstr>
      <vt:lpstr>Slavkov u Brna</vt:lpstr>
      <vt:lpstr>Macocha </vt:lpstr>
      <vt:lpstr>Nové Mlýny</vt:lpstr>
      <vt:lpstr>NP Podyjí</vt:lpstr>
      <vt:lpstr>Vranov nad Dyjí</vt:lpstr>
      <vt:lpstr>Úkoly: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33</cp:revision>
  <dcterms:created xsi:type="dcterms:W3CDTF">2012-05-14T16:09:50Z</dcterms:created>
  <dcterms:modified xsi:type="dcterms:W3CDTF">2013-02-14T10:47:10Z</dcterms:modified>
</cp:coreProperties>
</file>