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3" autoAdjust="0"/>
    <p:restoredTop sz="94660"/>
  </p:normalViewPr>
  <p:slideViewPr>
    <p:cSldViewPr>
      <p:cViewPr varScale="1">
        <p:scale>
          <a:sx n="91" d="100"/>
          <a:sy n="91" d="100"/>
        </p:scale>
        <p:origin x="-13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05E7C3-A147-470F-819A-C1C23B2234F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9E762E-1C07-4D51-90E6-DB0511935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0/Arcibiskupsk%C3%BD_z%C3%A1mek_Krom%C4%9B%C5%99%C3%AD%C5%BE_-1.jpg" TargetMode="External"/><Relationship Id="rId3" Type="http://schemas.openxmlformats.org/officeDocument/2006/relationships/hyperlink" Target="http://upload.wikimedia.org/wikipedia/commons/3/3d/Flower_Garden_Kromeriz.jpg" TargetMode="External"/><Relationship Id="rId7" Type="http://schemas.openxmlformats.org/officeDocument/2006/relationships/hyperlink" Target="http://upload.wikimedia.org/wikipedia/commons/1/1b/Kromeriz05_Podzam_zahrada.JPG" TargetMode="External"/><Relationship Id="rId2" Type="http://schemas.openxmlformats.org/officeDocument/2006/relationships/hyperlink" Target="http://upload.wikimedia.org/wikipedia/commons/4/4d/Kromeriz,_Marktpl,_Sch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vetna_zahrada_Kromeriz_kolonada.jpg" TargetMode="External"/><Relationship Id="rId5" Type="http://schemas.openxmlformats.org/officeDocument/2006/relationships/hyperlink" Target="http://upload.wikimedia.org/wikipedia/commons/f/f4/Kvetna_zahrada_Kromeriz_kolonada.jpg" TargetMode="External"/><Relationship Id="rId4" Type="http://schemas.openxmlformats.org/officeDocument/2006/relationships/hyperlink" Target="http://cs.wikipedia.org/wiki/Soubor:Flower_Garden_Kromeri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88640"/>
          <a:ext cx="8449919" cy="63367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2747883" imgH="2060280" progId="PowerPoint.Show.12">
                  <p:embed/>
                </p:oleObj>
              </mc:Choice>
              <mc:Fallback>
                <p:oleObj name="Prezentace" r:id="rId4" imgW="2747883" imgH="2060280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88640"/>
                        <a:ext cx="8449919" cy="63367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obsahuje prezentaci rodného města Kroměříže. Obsahuje základní informace o městu a fotografie navštěvovaných míst. Žáci mohou sami doplnit obrázky svými fotografiemi.Určeno pro 3.ročník.</a:t>
            </a:r>
          </a:p>
          <a:p>
            <a:r>
              <a:rPr lang="cs-CZ" dirty="0" smtClean="0"/>
              <a:t>Pilotáž: Prezentace byla pilotována ve 3. ročníku, ale lze ji využít jako opakovací materiál i v 5. ročníku – Můj kraj.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Moje rodiště - </a:t>
            </a:r>
            <a:r>
              <a:rPr lang="cs-CZ" b="1" dirty="0" smtClean="0"/>
              <a:t>Kroměříž</a:t>
            </a:r>
            <a:endParaRPr lang="cs-CZ" b="1" dirty="0"/>
          </a:p>
        </p:txBody>
      </p:sp>
      <p:pic>
        <p:nvPicPr>
          <p:cNvPr id="2050" name="Picture 2" descr="Kromeriz,_Marktpl,_Schl.jpg (1280×85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22461"/>
            <a:ext cx="8258145" cy="55355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Kroměříž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7787208" cy="4713387"/>
          </a:xfrm>
        </p:spPr>
        <p:txBody>
          <a:bodyPr/>
          <a:lstStyle/>
          <a:p>
            <a:r>
              <a:rPr lang="cs-CZ" dirty="0" smtClean="0"/>
              <a:t>tzv. Hanácké Athény</a:t>
            </a:r>
          </a:p>
          <a:p>
            <a:r>
              <a:rPr lang="cs-CZ" dirty="0" smtClean="0"/>
              <a:t>leží na řece Moravě</a:t>
            </a:r>
          </a:p>
          <a:p>
            <a:r>
              <a:rPr lang="cs-CZ" dirty="0" smtClean="0"/>
              <a:t>úrodná oblast Haná</a:t>
            </a:r>
            <a:endParaRPr lang="cs-CZ" dirty="0"/>
          </a:p>
        </p:txBody>
      </p:sp>
      <p:pic>
        <p:nvPicPr>
          <p:cNvPr id="16386" name="Picture 2" descr="C:\Documents and Settings\Ruda\Local Settings\Temporary Internet Files\Content.IE5\WY2E03GB\MP9004484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140968"/>
            <a:ext cx="5391200" cy="3573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Kroměříž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Počet obyvatel : 30 tisíc</a:t>
            </a:r>
          </a:p>
          <a:p>
            <a:r>
              <a:rPr lang="cs-CZ" dirty="0" smtClean="0"/>
              <a:t>1998 zapsány zahrady a zámek do kulturního dědictví UNESCO</a:t>
            </a:r>
            <a:endParaRPr lang="cs-CZ" dirty="0"/>
          </a:p>
        </p:txBody>
      </p:sp>
      <p:pic>
        <p:nvPicPr>
          <p:cNvPr id="17410" name="Picture 2" descr="Flower_Garden_Kromeriz.jpg (2816×21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230978"/>
            <a:ext cx="4464496" cy="33483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Květná zahrada</a:t>
            </a:r>
            <a:endParaRPr lang="cs-CZ" dirty="0"/>
          </a:p>
        </p:txBody>
      </p:sp>
      <p:pic>
        <p:nvPicPr>
          <p:cNvPr id="19458" name="Picture 2" descr="Kvetna_zahrada_Kromeriz_kolonada.jpg (2288×17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41984"/>
            <a:ext cx="7639161" cy="5716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Podzámecká zahrada</a:t>
            </a:r>
            <a:endParaRPr lang="cs-CZ" dirty="0"/>
          </a:p>
        </p:txBody>
      </p:sp>
      <p:pic>
        <p:nvPicPr>
          <p:cNvPr id="20482" name="Picture 2" descr="Kromeriz05_Podzam_zahrada.JPG (3960×251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24744"/>
            <a:ext cx="8456263" cy="53769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Arcibiskupský_zámek_Kroměříž_-1.jpg (1472×205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0"/>
            <a:ext cx="5004048" cy="69859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                Zámek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HALBE,</a:t>
            </a:r>
            <a:r>
              <a:rPr lang="cs-CZ" dirty="0" err="1" smtClean="0"/>
              <a:t>Christof.Http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2"/>
              </a:rPr>
              <a:t> 24. 3. 2006, </a:t>
            </a:r>
            <a:r>
              <a:rPr lang="cs-CZ" dirty="0" smtClean="0">
                <a:hlinkClick r:id="rId2"/>
              </a:rPr>
              <a:t>09:40</a:t>
            </a:r>
            <a:r>
              <a:rPr lang="cs-CZ" dirty="0" smtClean="0"/>
              <a:t>[cit.2011-09-05].File:</a:t>
            </a:r>
            <a:r>
              <a:rPr lang="cs-CZ" dirty="0"/>
              <a:t>Kromeriz, </a:t>
            </a:r>
            <a:r>
              <a:rPr lang="cs-CZ" dirty="0" err="1"/>
              <a:t>Marktpl</a:t>
            </a:r>
            <a:r>
              <a:rPr lang="cs-CZ" dirty="0"/>
              <a:t>, </a:t>
            </a:r>
            <a:r>
              <a:rPr lang="cs-CZ" dirty="0" err="1" smtClean="0"/>
              <a:t>Schl</a:t>
            </a:r>
            <a:r>
              <a:rPr lang="cs-CZ" dirty="0" smtClean="0"/>
              <a:t>.</a:t>
            </a:r>
            <a:r>
              <a:rPr lang="cs-CZ" dirty="0" err="1" smtClean="0"/>
              <a:t>jpg.Dostupné</a:t>
            </a:r>
            <a:r>
              <a:rPr lang="cs-CZ" dirty="0" smtClean="0"/>
              <a:t> z WWW:&lt;http://cs.wikipedia.org/wiki/Soubor:Kromeriz,_Marktpl,_Schl.jpg&gt;.</a:t>
            </a:r>
            <a:endParaRPr lang="cs-CZ" dirty="0"/>
          </a:p>
          <a:p>
            <a:r>
              <a:rPr lang="cs-CZ" dirty="0" smtClean="0"/>
              <a:t>MATEL,</a:t>
            </a:r>
            <a:r>
              <a:rPr lang="cs-CZ" dirty="0" err="1" smtClean="0"/>
              <a:t>P.Http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3"/>
              </a:rPr>
              <a:t> 25. 1. 2008, </a:t>
            </a:r>
            <a:r>
              <a:rPr lang="cs-CZ" dirty="0" smtClean="0">
                <a:hlinkClick r:id="rId3"/>
              </a:rPr>
              <a:t>12:46</a:t>
            </a:r>
            <a:r>
              <a:rPr lang="cs-CZ" dirty="0" smtClean="0"/>
              <a:t>[cit.2011-09-05].File:</a:t>
            </a:r>
            <a:r>
              <a:rPr lang="cs-CZ" dirty="0"/>
              <a:t>Flower </a:t>
            </a:r>
            <a:r>
              <a:rPr lang="cs-CZ" dirty="0" err="1"/>
              <a:t>Garden</a:t>
            </a:r>
            <a:r>
              <a:rPr lang="cs-CZ" dirty="0"/>
              <a:t> </a:t>
            </a:r>
            <a:r>
              <a:rPr lang="cs-CZ" dirty="0" err="1" smtClean="0"/>
              <a:t>Kromeriz.jpg.Dostupné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cs.wikipedia.org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/Soubor:</a:t>
            </a:r>
            <a:r>
              <a:rPr lang="cs-CZ" dirty="0" err="1" smtClean="0">
                <a:hlinkClick r:id="rId4"/>
              </a:rPr>
              <a:t>Flower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Garden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Kromeriz.jpg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 smtClean="0"/>
              <a:t>KARAKAL</a:t>
            </a:r>
            <a:r>
              <a:rPr lang="cs-CZ" dirty="0" smtClean="0"/>
              <a:t>.Http://cs.wikipedia.org[online].</a:t>
            </a:r>
            <a:r>
              <a:rPr lang="cs-CZ" b="1" dirty="0">
                <a:hlinkClick r:id="rId5"/>
              </a:rPr>
              <a:t> </a:t>
            </a:r>
            <a:r>
              <a:rPr lang="cs-CZ" dirty="0">
                <a:hlinkClick r:id="rId5"/>
              </a:rPr>
              <a:t>5. 5. 2007, </a:t>
            </a:r>
            <a:r>
              <a:rPr lang="cs-CZ" dirty="0" smtClean="0">
                <a:hlinkClick r:id="rId5"/>
              </a:rPr>
              <a:t>15:54</a:t>
            </a:r>
            <a:r>
              <a:rPr lang="cs-CZ" dirty="0" smtClean="0"/>
              <a:t>[cit.2011-09-05].File:</a:t>
            </a:r>
            <a:r>
              <a:rPr lang="cs-CZ" dirty="0"/>
              <a:t>Kvetna zahrada </a:t>
            </a:r>
            <a:r>
              <a:rPr lang="cs-CZ" dirty="0" err="1"/>
              <a:t>Kromeriz</a:t>
            </a:r>
            <a:r>
              <a:rPr lang="cs-CZ" dirty="0"/>
              <a:t> </a:t>
            </a:r>
            <a:r>
              <a:rPr lang="cs-CZ" dirty="0" err="1" smtClean="0"/>
              <a:t>kolonada.jpg.Dostupné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cs.wikipedia.org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wiki</a:t>
            </a:r>
            <a:r>
              <a:rPr lang="cs-CZ" dirty="0" smtClean="0">
                <a:hlinkClick r:id="rId6"/>
              </a:rPr>
              <a:t>/Soubor:</a:t>
            </a:r>
            <a:r>
              <a:rPr lang="cs-CZ" dirty="0" err="1" smtClean="0">
                <a:hlinkClick r:id="rId6"/>
              </a:rPr>
              <a:t>Kvetna</a:t>
            </a:r>
            <a:r>
              <a:rPr lang="cs-CZ" dirty="0" smtClean="0">
                <a:hlinkClick r:id="rId6"/>
              </a:rPr>
              <a:t>_zahrada_</a:t>
            </a:r>
            <a:r>
              <a:rPr lang="cs-CZ" dirty="0" err="1" smtClean="0">
                <a:hlinkClick r:id="rId6"/>
              </a:rPr>
              <a:t>Kromeriz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kolonada.jpg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 smtClean="0"/>
              <a:t>TEDMEK.Http</a:t>
            </a:r>
            <a:r>
              <a:rPr lang="cs-CZ" dirty="0" smtClean="0"/>
              <a:t>://</a:t>
            </a:r>
            <a:r>
              <a:rPr lang="cs-CZ" dirty="0" err="1" smtClean="0"/>
              <a:t>cs.commons.wikipedia.org</a:t>
            </a:r>
            <a:r>
              <a:rPr lang="cs-CZ" dirty="0" smtClean="0"/>
              <a:t>[online].</a:t>
            </a:r>
            <a:r>
              <a:rPr lang="cs-CZ" dirty="0">
                <a:hlinkClick r:id="rId7"/>
              </a:rPr>
              <a:t> 29. 4. 2010, </a:t>
            </a:r>
            <a:r>
              <a:rPr lang="cs-CZ" dirty="0" smtClean="0">
                <a:hlinkClick r:id="rId7"/>
              </a:rPr>
              <a:t>19:55</a:t>
            </a:r>
            <a:r>
              <a:rPr lang="cs-CZ" dirty="0" smtClean="0"/>
              <a:t>[cit.2011-09-05].File:</a:t>
            </a:r>
            <a:r>
              <a:rPr lang="cs-CZ" dirty="0"/>
              <a:t>Kromeriz05 </a:t>
            </a:r>
            <a:r>
              <a:rPr lang="cs-CZ" dirty="0" err="1"/>
              <a:t>Podzam</a:t>
            </a:r>
            <a:r>
              <a:rPr lang="cs-CZ" dirty="0"/>
              <a:t> </a:t>
            </a:r>
            <a:r>
              <a:rPr lang="cs-CZ" dirty="0" smtClean="0"/>
              <a:t>zahrada.</a:t>
            </a:r>
            <a:r>
              <a:rPr lang="cs-CZ" dirty="0" err="1" smtClean="0"/>
              <a:t>JPG.Dostupné</a:t>
            </a:r>
            <a:r>
              <a:rPr lang="cs-CZ" dirty="0" smtClean="0"/>
              <a:t> z WWW:&lt;http://commons.wikimedia.org/wiki/File:Kromeriz05_Podzam_zahrada.JPG?uselang=cs&gt;.</a:t>
            </a:r>
            <a:endParaRPr lang="cs-CZ" dirty="0"/>
          </a:p>
          <a:p>
            <a:r>
              <a:rPr lang="cs-CZ" dirty="0" err="1" smtClean="0"/>
              <a:t>PUDULEK.Http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8"/>
              </a:rPr>
              <a:t> 1. 9. 2008, </a:t>
            </a:r>
            <a:r>
              <a:rPr lang="cs-CZ" dirty="0" smtClean="0">
                <a:hlinkClick r:id="rId8"/>
              </a:rPr>
              <a:t>10:52</a:t>
            </a:r>
            <a:r>
              <a:rPr lang="cs-CZ" dirty="0" smtClean="0"/>
              <a:t>[cit.2011-09-05].File:</a:t>
            </a:r>
            <a:r>
              <a:rPr lang="cs-CZ" dirty="0"/>
              <a:t>Arcibiskupský zámek Kroměříž -</a:t>
            </a:r>
            <a:r>
              <a:rPr lang="cs-CZ" dirty="0" smtClean="0"/>
              <a:t>1.jpg.Dostupné z WWW:&lt;http://cs.wikipedia.org/wiki/Soubor:Arcibiskupsk%C3%BD_z%C3%A1mek_Krom%C4%9B%C5%99%C3%AD%C5%BE_-1.jpg&gt;.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</TotalTime>
  <Words>167</Words>
  <Application>Microsoft Office PowerPoint</Application>
  <PresentationFormat>Předvádění na obrazovce (4:3)</PresentationFormat>
  <Paragraphs>20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Prezentace</vt:lpstr>
      <vt:lpstr>Prezentace aplikace PowerPoint</vt:lpstr>
      <vt:lpstr>Anotace</vt:lpstr>
      <vt:lpstr>Moje rodiště - Kroměříž</vt:lpstr>
      <vt:lpstr>Kroměříž</vt:lpstr>
      <vt:lpstr>Kroměříž</vt:lpstr>
      <vt:lpstr>Květná zahrada</vt:lpstr>
      <vt:lpstr>Podzámecká zahrada</vt:lpstr>
      <vt:lpstr>                Zámek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52</cp:revision>
  <dcterms:created xsi:type="dcterms:W3CDTF">2013-02-05T14:05:30Z</dcterms:created>
  <dcterms:modified xsi:type="dcterms:W3CDTF">2013-02-14T10:52:09Z</dcterms:modified>
</cp:coreProperties>
</file>