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B7DB-FC15-4238-98C7-22F141FFC626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5E391-0085-4804-948E-1ED0B3D14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B7DB-FC15-4238-98C7-22F141FFC626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5E391-0085-4804-948E-1ED0B3D14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B7DB-FC15-4238-98C7-22F141FFC626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5E391-0085-4804-948E-1ED0B3D14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B7DB-FC15-4238-98C7-22F141FFC626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5E391-0085-4804-948E-1ED0B3D14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B7DB-FC15-4238-98C7-22F141FFC626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5E391-0085-4804-948E-1ED0B3D14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B7DB-FC15-4238-98C7-22F141FFC626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5E391-0085-4804-948E-1ED0B3D14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B7DB-FC15-4238-98C7-22F141FFC626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5E391-0085-4804-948E-1ED0B3D14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B7DB-FC15-4238-98C7-22F141FFC626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5E391-0085-4804-948E-1ED0B3D14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B7DB-FC15-4238-98C7-22F141FFC626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FB5E391-0085-4804-948E-1ED0B3D143D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B7DB-FC15-4238-98C7-22F141FFC626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5E391-0085-4804-948E-1ED0B3D14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B7DB-FC15-4238-98C7-22F141FFC626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B5E391-0085-4804-948E-1ED0B3D143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0B0B7DB-FC15-4238-98C7-22F141FFC626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FB5E391-0085-4804-948E-1ED0B3D143D5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upload.wikimedia.org/wikipedia/commons/b/b8/King_Jecminek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323528" y="188640"/>
          <a:ext cx="8605446" cy="6453336"/>
        </p:xfrm>
        <a:graphic>
          <a:graphicData uri="http://schemas.openxmlformats.org/presentationml/2006/ole">
            <p:oleObj spid="_x0000_s1027" name="Prezentace" r:id="rId3" imgW="4081420" imgH="3060370" progId="PowerPoint.Show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obsahuje základní informace o pověstech </a:t>
            </a:r>
            <a:r>
              <a:rPr lang="cs-CZ" dirty="0"/>
              <a:t>K</a:t>
            </a:r>
            <a:r>
              <a:rPr lang="cs-CZ" dirty="0" smtClean="0"/>
              <a:t>roměřížska, o jejich autorech. Lze jej doplnit i o ukázky z knih, případně i filmové zpracování. Žáci sami mohou pátrat i po místních pověstech, které se šíří ústně o jejich obci, městě.Určeno pro žáky 3</a:t>
            </a:r>
            <a:r>
              <a:rPr lang="cs-CZ" dirty="0" smtClean="0"/>
              <a:t>. tříd</a:t>
            </a:r>
            <a:r>
              <a:rPr lang="cs-CZ" dirty="0" smtClean="0"/>
              <a:t>, ale je možno využít i v </a:t>
            </a:r>
            <a:r>
              <a:rPr lang="cs-CZ" dirty="0" smtClean="0"/>
              <a:t>4. a 5. ročníku </a:t>
            </a:r>
            <a:r>
              <a:rPr lang="cs-CZ" dirty="0" smtClean="0"/>
              <a:t>v rámci učiva o krajích.</a:t>
            </a:r>
          </a:p>
          <a:p>
            <a:r>
              <a:rPr lang="cs-CZ" dirty="0" smtClean="0"/>
              <a:t>Pomůcky: Alois Jirásek Staré pověsti české</a:t>
            </a:r>
          </a:p>
          <a:p>
            <a:r>
              <a:rPr lang="cs-CZ" dirty="0" smtClean="0"/>
              <a:t>Pilotáž: Prezentace byla pilotována s žáky 3</a:t>
            </a:r>
            <a:r>
              <a:rPr lang="cs-CZ" dirty="0" smtClean="0"/>
              <a:t>. ročníku</a:t>
            </a:r>
            <a:r>
              <a:rPr lang="cs-CZ" dirty="0" smtClean="0"/>
              <a:t>. Byla doplněna filmovým zpracováním pověsti O </a:t>
            </a:r>
            <a:r>
              <a:rPr lang="cs-CZ" dirty="0" err="1" smtClean="0"/>
              <a:t>Ječmínkovi</a:t>
            </a:r>
            <a:r>
              <a:rPr lang="cs-CZ" dirty="0" smtClean="0"/>
              <a:t>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Pověsti ze Zlínského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Mnoho zajímavých míst</a:t>
            </a:r>
          </a:p>
          <a:p>
            <a:r>
              <a:rPr lang="cs-CZ" dirty="0" smtClean="0"/>
              <a:t>Některá jsou opředená středověkými historkami</a:t>
            </a:r>
            <a:endParaRPr lang="cs-CZ" dirty="0"/>
          </a:p>
        </p:txBody>
      </p:sp>
      <p:pic>
        <p:nvPicPr>
          <p:cNvPr id="2052" name="Picture 4" descr="C:\Documents and Settings\Ruda\Local Settings\Temporary Internet Files\Content.IE5\C0WCKVPU\MC9004296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838399"/>
            <a:ext cx="2952328" cy="40196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</a:t>
            </a:r>
            <a:r>
              <a:rPr lang="cs-CZ" dirty="0" err="1" smtClean="0"/>
              <a:t>Ječmínkovi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Pověst o hanáckém králi </a:t>
            </a:r>
            <a:r>
              <a:rPr lang="cs-CZ" dirty="0" err="1" smtClean="0"/>
              <a:t>Ječmínkovi</a:t>
            </a:r>
            <a:endParaRPr lang="cs-CZ" dirty="0" smtClean="0"/>
          </a:p>
          <a:p>
            <a:r>
              <a:rPr lang="cs-CZ" dirty="0" smtClean="0"/>
              <a:t>Narodil se v ječmeni když jeho matka prchala před svým mužem, chropyňským knížetem</a:t>
            </a:r>
          </a:p>
          <a:p>
            <a:r>
              <a:rPr lang="cs-CZ" dirty="0" smtClean="0"/>
              <a:t>Tam ho našli lidé, donesli do vsi a vychovali…</a:t>
            </a:r>
          </a:p>
          <a:p>
            <a:endParaRPr lang="cs-CZ" dirty="0"/>
          </a:p>
        </p:txBody>
      </p:sp>
      <p:pic>
        <p:nvPicPr>
          <p:cNvPr id="3075" name="Picture 3" descr="C:\Documents and Settings\Ruda\Local Settings\Temporary Internet Files\Content.IE5\C0WCKVPU\MC9002791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933056"/>
            <a:ext cx="1880666" cy="25283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Přečtěte si pověst v knize Staré pověsti české od Aloise Jiráska a pokuste se příběh dovyprávět…</a:t>
            </a:r>
          </a:p>
          <a:p>
            <a:r>
              <a:rPr lang="cs-CZ" dirty="0" smtClean="0"/>
              <a:t>Pověst o </a:t>
            </a:r>
            <a:r>
              <a:rPr lang="cs-CZ" dirty="0" err="1" smtClean="0"/>
              <a:t>Ječmínkovi</a:t>
            </a:r>
            <a:r>
              <a:rPr lang="cs-CZ" dirty="0" smtClean="0"/>
              <a:t> ve své knize vypráví i kroměřížský spisovatel Jindřich Spáčil</a:t>
            </a:r>
            <a:endParaRPr lang="cs-CZ" dirty="0"/>
          </a:p>
        </p:txBody>
      </p:sp>
      <p:pic>
        <p:nvPicPr>
          <p:cNvPr id="4101" name="Picture 5" descr="C:\Documents and Settings\Ruda\Local Settings\Temporary Internet Files\Content.IE5\N6O2ZN0X\MC9000548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319929"/>
            <a:ext cx="2588691" cy="25380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King_Jecminek.jpg (1728×230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48680"/>
            <a:ext cx="5043095" cy="61754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 krásné hastrmance</a:t>
            </a:r>
            <a:br>
              <a:rPr lang="cs-CZ" dirty="0" smtClean="0"/>
            </a:br>
            <a:r>
              <a:rPr lang="cs-CZ" dirty="0" smtClean="0"/>
              <a:t>J</a:t>
            </a:r>
            <a:r>
              <a:rPr lang="cs-CZ" dirty="0" smtClean="0"/>
              <a:t>. Spáčil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48880"/>
            <a:ext cx="8291264" cy="3975720"/>
          </a:xfrm>
        </p:spPr>
        <p:txBody>
          <a:bodyPr/>
          <a:lstStyle/>
          <a:p>
            <a:r>
              <a:rPr lang="cs-CZ" dirty="0" smtClean="0"/>
              <a:t>Pověst se odehrává v židovské čtvrti, dnešní Moravcově ulici</a:t>
            </a:r>
          </a:p>
          <a:p>
            <a:r>
              <a:rPr lang="cs-CZ" dirty="0" smtClean="0"/>
              <a:t>K řezníkovi chodívala podivná žena, nápadně bledá</a:t>
            </a:r>
          </a:p>
          <a:p>
            <a:r>
              <a:rPr lang="cs-CZ" dirty="0" smtClean="0"/>
              <a:t>Jednou si vyžádal, zda by mu nedonesla rybu,myslel si, že je to žena rybáře</a:t>
            </a:r>
          </a:p>
          <a:p>
            <a:r>
              <a:rPr lang="cs-CZ" dirty="0" smtClean="0"/>
              <a:t>Ryba, kterou přinesla, povzdychla. Nechal ji pochovat na hřbitově</a:t>
            </a:r>
          </a:p>
          <a:p>
            <a:endParaRPr lang="cs-CZ" dirty="0"/>
          </a:p>
        </p:txBody>
      </p:sp>
      <p:pic>
        <p:nvPicPr>
          <p:cNvPr id="20482" name="Picture 2" descr="C:\Documents and Settings\Ruda\Local Settings\Temporary Internet Files\Content.IE5\LYTOE82G\MC90028117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76838" y="5256213"/>
            <a:ext cx="1274762" cy="12715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147248" cy="5505475"/>
          </a:xfrm>
        </p:spPr>
        <p:txBody>
          <a:bodyPr/>
          <a:lstStyle/>
          <a:p>
            <a:r>
              <a:rPr lang="cs-CZ" dirty="0" smtClean="0"/>
              <a:t>Myslel si, zda to není hastrmanka</a:t>
            </a:r>
          </a:p>
          <a:p>
            <a:r>
              <a:rPr lang="cs-CZ" dirty="0" smtClean="0"/>
              <a:t>Jednou ji omylem v krámě řízl a tekla zelená krev</a:t>
            </a:r>
          </a:p>
          <a:p>
            <a:r>
              <a:rPr lang="cs-CZ" dirty="0" smtClean="0"/>
              <a:t>Od té doby se neukázala…</a:t>
            </a:r>
          </a:p>
          <a:p>
            <a:r>
              <a:rPr lang="cs-CZ" dirty="0" smtClean="0"/>
              <a:t>Každý věřil, že se mu pomstí…</a:t>
            </a:r>
          </a:p>
          <a:p>
            <a:endParaRPr lang="cs-CZ" dirty="0"/>
          </a:p>
          <a:p>
            <a:r>
              <a:rPr lang="cs-CZ" dirty="0" smtClean="0"/>
              <a:t>Pokuste se přečíst tuto pověst a příběh dovyprávět.</a:t>
            </a:r>
            <a:endParaRPr lang="cs-CZ" dirty="0"/>
          </a:p>
        </p:txBody>
      </p:sp>
      <p:pic>
        <p:nvPicPr>
          <p:cNvPr id="19458" name="Picture 2" descr="C:\Documents and Settings\Ruda\Local Settings\Temporary Internet Files\Content.IE5\LYTOE82G\MP90044655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4077072"/>
            <a:ext cx="1758504" cy="2277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MAŇAS,</a:t>
            </a:r>
            <a:r>
              <a:rPr lang="cs-CZ" dirty="0" err="1" smtClean="0"/>
              <a:t>Michal.Http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u="sng" dirty="0">
                <a:hlinkClick r:id="rId2"/>
              </a:rPr>
              <a:t> </a:t>
            </a:r>
            <a:r>
              <a:rPr lang="cs-CZ" u="sng" dirty="0">
                <a:hlinkClick r:id="rId2"/>
              </a:rPr>
              <a:t>24. 7. 2007, </a:t>
            </a:r>
            <a:r>
              <a:rPr lang="cs-CZ" u="sng" dirty="0" smtClean="0">
                <a:hlinkClick r:id="rId2"/>
              </a:rPr>
              <a:t>21:43</a:t>
            </a:r>
            <a:r>
              <a:rPr lang="cs-CZ" dirty="0" smtClean="0"/>
              <a:t>[cit.2012-06-20].File:</a:t>
            </a:r>
            <a:r>
              <a:rPr lang="cs-CZ" dirty="0"/>
              <a:t> King </a:t>
            </a:r>
            <a:r>
              <a:rPr lang="cs-CZ" dirty="0" err="1" smtClean="0"/>
              <a:t>Jecminek.jpg.Dostupné</a:t>
            </a:r>
            <a:r>
              <a:rPr lang="cs-CZ" dirty="0" smtClean="0"/>
              <a:t> z WWW: &lt;http://cs.wikipedia.org/wiki/Soubor:King_Jecminek.jpg&gt;.</a:t>
            </a:r>
          </a:p>
          <a:p>
            <a:r>
              <a:rPr lang="cs-CZ" dirty="0" smtClean="0">
                <a:hlinkClick r:id="rId3"/>
              </a:rPr>
              <a:t>www.office.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 smtClean="0"/>
          </a:p>
          <a:p>
            <a:r>
              <a:rPr lang="cs-CZ" dirty="0" smtClean="0"/>
              <a:t>SPÁČIL</a:t>
            </a:r>
            <a:r>
              <a:rPr lang="cs-CZ" i="1" dirty="0" smtClean="0"/>
              <a:t>,</a:t>
            </a:r>
            <a:r>
              <a:rPr lang="cs-CZ" dirty="0" err="1" smtClean="0"/>
              <a:t>Jindřich</a:t>
            </a:r>
            <a:r>
              <a:rPr lang="cs-CZ" i="1" dirty="0" err="1" smtClean="0"/>
              <a:t>.Z</a:t>
            </a:r>
            <a:r>
              <a:rPr lang="cs-CZ" i="1" dirty="0" smtClean="0"/>
              <a:t> časů dávných i nedávných</a:t>
            </a:r>
            <a:r>
              <a:rPr lang="cs-CZ" dirty="0" smtClean="0"/>
              <a:t>.Kroměříž:</a:t>
            </a:r>
            <a:r>
              <a:rPr lang="cs-CZ" dirty="0" err="1" smtClean="0"/>
              <a:t>Grafia</a:t>
            </a:r>
            <a:r>
              <a:rPr lang="cs-CZ" dirty="0" smtClean="0"/>
              <a:t> 1969,198 s.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51</TotalTime>
  <Words>291</Words>
  <Application>Microsoft Office PowerPoint</Application>
  <PresentationFormat>Předvádění na obrazovce (4:3)</PresentationFormat>
  <Paragraphs>28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Tok</vt:lpstr>
      <vt:lpstr>Prezentace</vt:lpstr>
      <vt:lpstr>Snímek 1</vt:lpstr>
      <vt:lpstr>Anotace</vt:lpstr>
      <vt:lpstr>Pověsti ze Zlínského kraje</vt:lpstr>
      <vt:lpstr>O Ječmínkovi</vt:lpstr>
      <vt:lpstr>Snímek 5</vt:lpstr>
      <vt:lpstr>Snímek 6</vt:lpstr>
      <vt:lpstr>O krásné hastrmance J. Spáčil</vt:lpstr>
      <vt:lpstr>Snímek 8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Dum</cp:lastModifiedBy>
  <cp:revision>37</cp:revision>
  <dcterms:created xsi:type="dcterms:W3CDTF">2013-02-12T18:32:27Z</dcterms:created>
  <dcterms:modified xsi:type="dcterms:W3CDTF">2013-10-07T13:06:02Z</dcterms:modified>
</cp:coreProperties>
</file>