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7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4D43CE9-7182-4A15-923A-4CEFB1D67217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7FD7E30-05C2-4C90-B140-375C677D03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8/Vestonicka_venuse_edit.jpg" TargetMode="External"/><Relationship Id="rId2" Type="http://schemas.openxmlformats.org/officeDocument/2006/relationships/hyperlink" Target="http://upload.wikimedia.org/wikipedia/commons/2/23/Homo_erectu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9/90/KB_-_Kelten_Goldm%C3%BCnz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23528" y="188640"/>
          <a:ext cx="8568952" cy="6425970"/>
        </p:xfrm>
        <a:graphic>
          <a:graphicData uri="http://schemas.openxmlformats.org/presentationml/2006/ole">
            <p:oleObj spid="_x0000_s1027" name="Prezentace" r:id="rId3" imgW="3752077" imgH="2813137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k učivu o pravěku, nabízí fotografie z muzeí a závěrem obsahuje i úkoly pro samostatnou práci, případnou práci na interaktivní tabuli. Je určeno žákům 4.ročníku.</a:t>
            </a:r>
          </a:p>
          <a:p>
            <a:r>
              <a:rPr lang="cs-CZ" dirty="0" smtClean="0"/>
              <a:t>Pilotáž: Prezentace byla pilotována ve 4.ročníku v rámci opakování učiva. Žáci úkoly plnili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 pravěku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Pravěk – nejstarší období lidských dějin</a:t>
            </a:r>
          </a:p>
          <a:p>
            <a:r>
              <a:rPr lang="cs-CZ" dirty="0" smtClean="0"/>
              <a:t>Na našem území před 500 000 lety</a:t>
            </a:r>
          </a:p>
          <a:p>
            <a:r>
              <a:rPr lang="cs-CZ" dirty="0" smtClean="0"/>
              <a:t>Archeologické nálezy v naší zemi ( Dolní Věstonice)</a:t>
            </a:r>
            <a:endParaRPr lang="cs-CZ" dirty="0"/>
          </a:p>
        </p:txBody>
      </p:sp>
      <p:pic>
        <p:nvPicPr>
          <p:cNvPr id="2050" name="Picture 2" descr="Homo_erectus.JPG (1152×153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662265"/>
            <a:ext cx="2396801" cy="3195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Podle materiálu, který se používal,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19256" cy="3993307"/>
          </a:xfrm>
        </p:spPr>
        <p:txBody>
          <a:bodyPr/>
          <a:lstStyle/>
          <a:p>
            <a:r>
              <a:rPr lang="cs-CZ" dirty="0" smtClean="0"/>
              <a:t>Mladší dobu kamennou</a:t>
            </a:r>
          </a:p>
          <a:p>
            <a:r>
              <a:rPr lang="cs-CZ" dirty="0" smtClean="0"/>
              <a:t>Starší dobu kamennou</a:t>
            </a:r>
          </a:p>
          <a:p>
            <a:r>
              <a:rPr lang="cs-CZ" dirty="0" smtClean="0"/>
              <a:t>Dobu bronzovou</a:t>
            </a:r>
          </a:p>
          <a:p>
            <a:r>
              <a:rPr lang="cs-CZ" dirty="0" smtClean="0"/>
              <a:t>Dobu železnou</a:t>
            </a:r>
            <a:endParaRPr lang="cs-CZ" dirty="0"/>
          </a:p>
        </p:txBody>
      </p:sp>
      <p:pic>
        <p:nvPicPr>
          <p:cNvPr id="16386" name="Picture 2" descr="C:\Documents and Settings\Ruda\Local Settings\Temporary Internet Files\Content.IE5\WY2E03GB\MC9003511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708920"/>
            <a:ext cx="3411210" cy="38007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kamenná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Život v tlupě</a:t>
            </a:r>
          </a:p>
          <a:p>
            <a:r>
              <a:rPr lang="cs-CZ" dirty="0" smtClean="0"/>
              <a:t>Lovci zvěře</a:t>
            </a:r>
          </a:p>
          <a:p>
            <a:r>
              <a:rPr lang="cs-CZ" dirty="0" smtClean="0"/>
              <a:t>Sběratelé lesních plodin</a:t>
            </a:r>
          </a:p>
          <a:p>
            <a:r>
              <a:rPr lang="cs-CZ" dirty="0" smtClean="0"/>
              <a:t>Zbraně z kostí, kamene, dřeva</a:t>
            </a:r>
          </a:p>
          <a:p>
            <a:r>
              <a:rPr lang="cs-CZ" dirty="0" smtClean="0"/>
              <a:t>Udržovali oheň</a:t>
            </a:r>
          </a:p>
          <a:p>
            <a:r>
              <a:rPr lang="cs-CZ" dirty="0" smtClean="0"/>
              <a:t>Žili v jeskyních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Věstonická Venuše</a:t>
            </a:r>
            <a:endParaRPr lang="cs-CZ" dirty="0"/>
          </a:p>
        </p:txBody>
      </p:sp>
      <p:pic>
        <p:nvPicPr>
          <p:cNvPr id="18434" name="Picture 2" descr="Vestonicka_venuse_edit.jpg (1020×199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32656"/>
            <a:ext cx="3249892" cy="63468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bronzová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Obdělávali pole, první zemědělci</a:t>
            </a:r>
          </a:p>
          <a:p>
            <a:r>
              <a:rPr lang="cs-CZ" dirty="0" smtClean="0"/>
              <a:t>Chovali domácí zvířata</a:t>
            </a:r>
          </a:p>
          <a:p>
            <a:r>
              <a:rPr lang="cs-CZ" dirty="0" smtClean="0"/>
              <a:t>K výrobě zbraní používali bronz</a:t>
            </a:r>
          </a:p>
          <a:p>
            <a:r>
              <a:rPr lang="cs-CZ" dirty="0" smtClean="0"/>
              <a:t>Výroba šperků</a:t>
            </a:r>
            <a:endParaRPr lang="cs-CZ" dirty="0"/>
          </a:p>
        </p:txBody>
      </p:sp>
      <p:pic>
        <p:nvPicPr>
          <p:cNvPr id="20484" name="Picture 4" descr="C:\Documents and Settings\Ruda\Local Settings\Temporary Internet Files\Content.IE5\BW7LM5H0\MC9002971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501008"/>
            <a:ext cx="2766466" cy="31719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Dokonalejší výrobky a zbraně z železa</a:t>
            </a:r>
          </a:p>
          <a:p>
            <a:r>
              <a:rPr lang="cs-CZ" dirty="0" smtClean="0"/>
              <a:t>Příchod Keltů na naše území</a:t>
            </a:r>
          </a:p>
          <a:p>
            <a:r>
              <a:rPr lang="cs-CZ" dirty="0" smtClean="0"/>
              <a:t>Mince duhovky</a:t>
            </a:r>
          </a:p>
          <a:p>
            <a:endParaRPr lang="cs-CZ" dirty="0"/>
          </a:p>
        </p:txBody>
      </p:sp>
      <p:pic>
        <p:nvPicPr>
          <p:cNvPr id="21506" name="Picture 2" descr="KB_-_Kelten_Goldmünzen.jpg (2560×171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3284984"/>
            <a:ext cx="4824536" cy="32264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Věřili v nadpřirozené síly, v duchy</a:t>
            </a:r>
          </a:p>
          <a:p>
            <a:r>
              <a:rPr lang="cs-CZ" dirty="0" smtClean="0"/>
              <a:t>Uctívali více bohů, např. boha lesů, větru, slunce</a:t>
            </a:r>
            <a:endParaRPr lang="cs-CZ" dirty="0"/>
          </a:p>
        </p:txBody>
      </p:sp>
      <p:pic>
        <p:nvPicPr>
          <p:cNvPr id="23554" name="Picture 2" descr="C:\Documents and Settings\Ruda\Local Settings\Temporary Internet Files\Content.IE5\WY2E03GB\MC9004149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212976"/>
            <a:ext cx="4165600" cy="34496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Život v pravěku popsal E. </a:t>
            </a:r>
            <a:r>
              <a:rPr lang="cs-CZ" dirty="0" err="1" smtClean="0"/>
              <a:t>Štorch</a:t>
            </a:r>
            <a:r>
              <a:rPr lang="cs-CZ" dirty="0" smtClean="0"/>
              <a:t>: Lovci </a:t>
            </a:r>
            <a:r>
              <a:rPr lang="cs-CZ" dirty="0" smtClean="0"/>
              <a:t>mamutů</a:t>
            </a:r>
          </a:p>
          <a:p>
            <a:r>
              <a:rPr lang="cs-CZ" dirty="0" smtClean="0"/>
              <a:t>Ilustroval : </a:t>
            </a:r>
            <a:r>
              <a:rPr lang="cs-CZ" dirty="0" err="1" smtClean="0"/>
              <a:t>Z</a:t>
            </a:r>
            <a:r>
              <a:rPr lang="cs-CZ" dirty="0" smtClean="0"/>
              <a:t>.Burian</a:t>
            </a:r>
          </a:p>
          <a:p>
            <a:r>
              <a:rPr lang="cs-CZ" dirty="0" smtClean="0"/>
              <a:t>Film B. Zemana: Cesta do pravěku</a:t>
            </a:r>
          </a:p>
          <a:p>
            <a:r>
              <a:rPr lang="cs-CZ" dirty="0" smtClean="0"/>
              <a:t>Dějiny udatného českého národa- prvních 7 dílů</a:t>
            </a:r>
          </a:p>
          <a:p>
            <a:r>
              <a:rPr lang="cs-CZ" dirty="0" smtClean="0"/>
              <a:t>Návštěva </a:t>
            </a:r>
            <a:r>
              <a:rPr lang="cs-CZ" dirty="0" err="1" smtClean="0"/>
              <a:t>Dino</a:t>
            </a:r>
            <a:r>
              <a:rPr lang="cs-CZ" dirty="0" smtClean="0"/>
              <a:t> Parku ve Vyškově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2530" name="Picture 2" descr="C:\Documents and Settings\Ruda\Local Settings\Temporary Internet Files\Content.IE5\N6O2ZN0X\MC9003302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1752" y="4501971"/>
            <a:ext cx="2232248" cy="23560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Nejstarší období lidských dějin se nazývá………………………………………………………</a:t>
            </a:r>
          </a:p>
          <a:p>
            <a:r>
              <a:rPr lang="cs-CZ" dirty="0" smtClean="0"/>
              <a:t>Dělíme jej na:…………………………………………………………….</a:t>
            </a:r>
          </a:p>
          <a:p>
            <a:r>
              <a:rPr lang="cs-CZ" dirty="0" smtClean="0"/>
              <a:t>K výrobě nástrojů používali v době kamenné:………………………………………………….</a:t>
            </a:r>
          </a:p>
          <a:p>
            <a:r>
              <a:rPr lang="cs-CZ" dirty="0" smtClean="0"/>
              <a:t>Pravěcí lidé žili nejdříve v:…………………………</a:t>
            </a:r>
          </a:p>
          <a:p>
            <a:r>
              <a:rPr lang="cs-CZ" dirty="0" smtClean="0"/>
              <a:t>V době bronzové používali materiál:…………</a:t>
            </a:r>
          </a:p>
          <a:p>
            <a:r>
              <a:rPr lang="cs-CZ" dirty="0" smtClean="0"/>
              <a:t>Věřili v mnoho…………………..</a:t>
            </a:r>
          </a:p>
          <a:p>
            <a:r>
              <a:rPr lang="cs-CZ" dirty="0" smtClean="0"/>
              <a:t>Zvířata si ochočovali v době:……………………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USER:</a:t>
            </a:r>
            <a:r>
              <a:rPr lang="cs-CZ" dirty="0" err="1" smtClean="0"/>
              <a:t>LILLYUNDFREYA.Http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u="sng" dirty="0">
                <a:hlinkClick r:id="rId2"/>
              </a:rPr>
              <a:t> 26. 3. 2007, </a:t>
            </a:r>
            <a:r>
              <a:rPr lang="cs-CZ" u="sng" dirty="0" smtClean="0">
                <a:hlinkClick r:id="rId2"/>
              </a:rPr>
              <a:t>08:26</a:t>
            </a:r>
            <a:r>
              <a:rPr lang="cs-CZ" u="sng" dirty="0" smtClean="0"/>
              <a:t>[</a:t>
            </a:r>
            <a:r>
              <a:rPr lang="cs-CZ" dirty="0" smtClean="0"/>
              <a:t>cit.2013-01-15].File</a:t>
            </a:r>
            <a:r>
              <a:rPr lang="cs-CZ" dirty="0"/>
              <a:t>:</a:t>
            </a:r>
            <a:r>
              <a:rPr lang="cs-CZ" dirty="0" smtClean="0"/>
              <a:t> Homo </a:t>
            </a:r>
            <a:r>
              <a:rPr lang="cs-CZ" dirty="0" err="1" smtClean="0"/>
              <a:t>erectus.JPG.Dostupné</a:t>
            </a:r>
            <a:r>
              <a:rPr lang="cs-CZ" dirty="0" smtClean="0"/>
              <a:t> z WWW:&lt;http://cs.wikipedia.org/wiki/Soubor:Homo_erectus.JPG&gt;.</a:t>
            </a:r>
            <a:endParaRPr lang="cs-CZ" dirty="0"/>
          </a:p>
          <a:p>
            <a:r>
              <a:rPr lang="cs-CZ" dirty="0" err="1" smtClean="0"/>
              <a:t>CHE.Http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3"/>
              </a:rPr>
              <a:t> </a:t>
            </a:r>
            <a:r>
              <a:rPr lang="cs-CZ" dirty="0">
                <a:hlinkClick r:id="rId3"/>
              </a:rPr>
              <a:t>4. 9. 2007, 13:18 </a:t>
            </a:r>
            <a:r>
              <a:rPr lang="cs-CZ" dirty="0" smtClean="0"/>
              <a:t>[cit.2013-01-15].File:</a:t>
            </a:r>
            <a:r>
              <a:rPr lang="cs-CZ" dirty="0"/>
              <a:t> </a:t>
            </a:r>
            <a:r>
              <a:rPr lang="cs-CZ" dirty="0" err="1"/>
              <a:t>Vestonicka</a:t>
            </a:r>
            <a:r>
              <a:rPr lang="cs-CZ" dirty="0"/>
              <a:t> </a:t>
            </a:r>
            <a:r>
              <a:rPr lang="cs-CZ" dirty="0" err="1"/>
              <a:t>venuse</a:t>
            </a:r>
            <a:r>
              <a:rPr lang="cs-CZ" dirty="0"/>
              <a:t> </a:t>
            </a:r>
            <a:r>
              <a:rPr lang="cs-CZ" dirty="0" err="1" smtClean="0"/>
              <a:t>edit.jpg.Dostupné</a:t>
            </a:r>
            <a:r>
              <a:rPr lang="cs-CZ" dirty="0" smtClean="0"/>
              <a:t> z www: &lt;http://cs.wikipedia.org/wiki/Soubor:Vestonicka_venuse_edit.jpg&gt;.</a:t>
            </a:r>
            <a:endParaRPr lang="cs-CZ" dirty="0"/>
          </a:p>
          <a:p>
            <a:r>
              <a:rPr lang="cs-CZ" dirty="0" smtClean="0"/>
              <a:t>SAUBER,</a:t>
            </a:r>
            <a:r>
              <a:rPr lang="cs-CZ" dirty="0" err="1" smtClean="0"/>
              <a:t>Wolfgang.Http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u="sng" dirty="0">
                <a:hlinkClick r:id="rId4"/>
              </a:rPr>
              <a:t> 4. 12. 2010, 14:19 </a:t>
            </a:r>
            <a:r>
              <a:rPr lang="cs-CZ" u="sng" dirty="0" smtClean="0"/>
              <a:t>[</a:t>
            </a:r>
            <a:r>
              <a:rPr lang="cs-CZ" dirty="0" smtClean="0"/>
              <a:t>cit.2013-01-15].File:</a:t>
            </a:r>
            <a:r>
              <a:rPr lang="cs-CZ" dirty="0"/>
              <a:t> </a:t>
            </a:r>
            <a:r>
              <a:rPr lang="cs-CZ" dirty="0" err="1"/>
              <a:t>Kelten</a:t>
            </a:r>
            <a:r>
              <a:rPr lang="cs-CZ" dirty="0"/>
              <a:t> </a:t>
            </a:r>
            <a:r>
              <a:rPr lang="cs-CZ" dirty="0" err="1" smtClean="0"/>
              <a:t>Goldmünzen.jpg.Dostupné</a:t>
            </a:r>
            <a:r>
              <a:rPr lang="cs-CZ" dirty="0" smtClean="0"/>
              <a:t> z WWW: &lt;http://cs.wikipedia.org/wiki/Soubor:KB_-_Kelten_Goldm%C3%BCnzen.jpg&gt;.</a:t>
            </a:r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65</TotalTime>
  <Words>333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Talent</vt:lpstr>
      <vt:lpstr>Prezentace</vt:lpstr>
      <vt:lpstr>Snímek 1</vt:lpstr>
      <vt:lpstr>Anotace</vt:lpstr>
      <vt:lpstr>Život v pravěku</vt:lpstr>
      <vt:lpstr>Podle materiálu, který se používal, dělíme na:</vt:lpstr>
      <vt:lpstr>Doba kamenná</vt:lpstr>
      <vt:lpstr>Snímek 6</vt:lpstr>
      <vt:lpstr>Doba bronzová</vt:lpstr>
      <vt:lpstr>Doba železná</vt:lpstr>
      <vt:lpstr>Náboženství</vt:lpstr>
      <vt:lpstr>Zajímavosti:</vt:lpstr>
      <vt:lpstr>Doplň správně: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61</cp:revision>
  <dcterms:created xsi:type="dcterms:W3CDTF">2013-02-13T18:51:38Z</dcterms:created>
  <dcterms:modified xsi:type="dcterms:W3CDTF">2013-10-07T13:29:41Z</dcterms:modified>
</cp:coreProperties>
</file>