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CA65C-2B81-4E29-8193-342CC526B163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E32BAB-2A14-456E-95FA-B7AF850E3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CA65C-2B81-4E29-8193-342CC526B163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E32BAB-2A14-456E-95FA-B7AF850E3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CA65C-2B81-4E29-8193-342CC526B163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E32BAB-2A14-456E-95FA-B7AF850E3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CA65C-2B81-4E29-8193-342CC526B163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E32BAB-2A14-456E-95FA-B7AF850E3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CA65C-2B81-4E29-8193-342CC526B163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E32BAB-2A14-456E-95FA-B7AF850E3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CA65C-2B81-4E29-8193-342CC526B163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E32BAB-2A14-456E-95FA-B7AF850E3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CA65C-2B81-4E29-8193-342CC526B163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E32BAB-2A14-456E-95FA-B7AF850E3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CA65C-2B81-4E29-8193-342CC526B163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E32BAB-2A14-456E-95FA-B7AF850E3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CA65C-2B81-4E29-8193-342CC526B163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E32BAB-2A14-456E-95FA-B7AF850E3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CA65C-2B81-4E29-8193-342CC526B163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E32BAB-2A14-456E-95FA-B7AF850E3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CA65C-2B81-4E29-8193-342CC526B163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E32BAB-2A14-456E-95FA-B7AF850E3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ACA65C-2B81-4E29-8193-342CC526B163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E32BAB-2A14-456E-95FA-B7AF850E3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PowerPoint_Presentation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5/5a/Samo1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323528" y="188640"/>
          <a:ext cx="8641963" cy="64807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Prezentace" r:id="rId4" imgW="3703232" imgH="2778229" progId="PowerPoint.Show.12">
                  <p:embed/>
                </p:oleObj>
              </mc:Choice>
              <mc:Fallback>
                <p:oleObj name="Prezentace" r:id="rId4" imgW="3703232" imgH="2778229" progId="PowerPoint.Show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528" y="188640"/>
                        <a:ext cx="8641963" cy="648072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obsahuje přehlednou prezentaci, kterou lze využít jako součást výuky. Slouží k získání informací o historii na našem území v 7.st.n.l. Je určena žákům 4. ročníku.</a:t>
            </a:r>
          </a:p>
          <a:p>
            <a:r>
              <a:rPr lang="cs-CZ" dirty="0" smtClean="0"/>
              <a:t>Pilotáž: Prezentace byla pilotována ve 4. ročníku při odvozování nového učiva.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Sámova říše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Písemné prameny v Kronice tak řečeného </a:t>
            </a:r>
            <a:r>
              <a:rPr lang="cs-CZ" dirty="0" err="1" smtClean="0"/>
              <a:t>Fredegara</a:t>
            </a:r>
            <a:endParaRPr lang="cs-CZ" dirty="0" smtClean="0"/>
          </a:p>
          <a:p>
            <a:r>
              <a:rPr lang="cs-CZ" dirty="0" smtClean="0"/>
              <a:t>Asi  r. 623 se zde objevil kupec Sámo</a:t>
            </a:r>
          </a:p>
          <a:p>
            <a:r>
              <a:rPr lang="cs-CZ" dirty="0" smtClean="0"/>
              <a:t>Slované v této době neznali písmo</a:t>
            </a:r>
          </a:p>
          <a:p>
            <a:endParaRPr lang="cs-CZ" dirty="0"/>
          </a:p>
        </p:txBody>
      </p:sp>
      <p:pic>
        <p:nvPicPr>
          <p:cNvPr id="2055" name="Picture 7" descr="C:\Documents and Settings\Ruda\Local Settings\Temporary Internet Files\Content.IE5\73XHDZZF\MC90019757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3422650"/>
            <a:ext cx="4418012" cy="34353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19256" cy="4857403"/>
          </a:xfrm>
        </p:spPr>
        <p:txBody>
          <a:bodyPr/>
          <a:lstStyle/>
          <a:p>
            <a:r>
              <a:rPr lang="cs-CZ" dirty="0" smtClean="0"/>
              <a:t>Útoky Avarů na Slovany</a:t>
            </a:r>
          </a:p>
          <a:p>
            <a:r>
              <a:rPr lang="cs-CZ" dirty="0" smtClean="0"/>
              <a:t>Kupec Sámo sjednotil slovanské kmeny</a:t>
            </a:r>
          </a:p>
          <a:p>
            <a:r>
              <a:rPr lang="cs-CZ" dirty="0" smtClean="0"/>
              <a:t>Centrem říše byla asi Morava</a:t>
            </a:r>
          </a:p>
          <a:p>
            <a:r>
              <a:rPr lang="cs-CZ" dirty="0" smtClean="0"/>
              <a:t>Postupně se rozšířila </a:t>
            </a:r>
          </a:p>
          <a:p>
            <a:r>
              <a:rPr lang="cs-CZ" dirty="0" smtClean="0"/>
              <a:t>Umírá kolem r.659, rozpad říše</a:t>
            </a:r>
          </a:p>
          <a:p>
            <a:r>
              <a:rPr lang="cs-CZ" dirty="0" smtClean="0"/>
              <a:t>Po smrti se Slované přiklonili k Avarům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amo1.jpg (192×212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1484784"/>
            <a:ext cx="3888432" cy="429347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JEZOVNIK,</a:t>
            </a:r>
            <a:r>
              <a:rPr lang="cs-CZ" dirty="0" err="1" smtClean="0"/>
              <a:t>B.Http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[online].</a:t>
            </a:r>
            <a:r>
              <a:rPr lang="cs-CZ" b="1" u="sng" dirty="0">
                <a:hlinkClick r:id="rId2"/>
              </a:rPr>
              <a:t> </a:t>
            </a:r>
            <a:br>
              <a:rPr lang="cs-CZ" b="1" u="sng" dirty="0">
                <a:hlinkClick r:id="rId2"/>
              </a:rPr>
            </a:br>
            <a:r>
              <a:rPr lang="cs-CZ" u="sng" dirty="0">
                <a:hlinkClick r:id="rId2"/>
              </a:rPr>
              <a:t>3. 1. 2013, </a:t>
            </a:r>
            <a:r>
              <a:rPr lang="cs-CZ" dirty="0" smtClean="0">
                <a:hlinkClick r:id="rId2"/>
              </a:rPr>
              <a:t>14:10</a:t>
            </a:r>
            <a:r>
              <a:rPr lang="cs-CZ" dirty="0" smtClean="0"/>
              <a:t>[cit.2013-01-31].File:</a:t>
            </a:r>
            <a:r>
              <a:rPr lang="cs-CZ" dirty="0"/>
              <a:t> </a:t>
            </a:r>
            <a:r>
              <a:rPr lang="cs-CZ" dirty="0" smtClean="0"/>
              <a:t>Samo1.jpg.Dostupné z www: &lt;http://cs.wikipedia.org/wiki/Soubor:Samo1.jpg&gt;.</a:t>
            </a:r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</TotalTime>
  <Words>105</Words>
  <Application>Microsoft Office PowerPoint</Application>
  <PresentationFormat>Předvádění na obrazovce (4:3)</PresentationFormat>
  <Paragraphs>16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Prezentace</vt:lpstr>
      <vt:lpstr>Prezentace aplikace PowerPoint</vt:lpstr>
      <vt:lpstr>Anotace</vt:lpstr>
      <vt:lpstr>Sámova říše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H Koláčková</cp:lastModifiedBy>
  <cp:revision>23</cp:revision>
  <dcterms:created xsi:type="dcterms:W3CDTF">2013-02-25T09:15:32Z</dcterms:created>
  <dcterms:modified xsi:type="dcterms:W3CDTF">2013-04-11T11:22:11Z</dcterms:modified>
</cp:coreProperties>
</file>