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3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Základní škola a Mateřská škola, Police nad Metují, okres Náchod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smtClean="0"/>
            <a:t>: VY_32_INOVACE_10A_11_zdvojené </a:t>
          </a:r>
          <a:r>
            <a:rPr lang="cs-CZ" dirty="0" smtClean="0"/>
            <a:t>souhlásky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Vzdělávací obor: Český jazyk a literatura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Pravopis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B62FA08A-7116-4940-B10F-052EEDE7A702}">
      <dgm:prSet phldrT="[Text]"/>
      <dgm:spPr/>
      <dgm:t>
        <a:bodyPr/>
        <a:lstStyle/>
        <a:p>
          <a:pPr algn="l"/>
          <a:r>
            <a:rPr lang="cs-CZ" dirty="0" smtClean="0"/>
            <a:t>Autor: Vilma </a:t>
          </a:r>
          <a:r>
            <a:rPr lang="cs-CZ" dirty="0" err="1" smtClean="0"/>
            <a:t>Scholzová</a:t>
          </a:r>
          <a:r>
            <a:rPr lang="cs-CZ" dirty="0" smtClean="0"/>
            <a:t>    </a:t>
          </a:r>
          <a:endParaRPr lang="cs-CZ" dirty="0"/>
        </a:p>
      </dgm:t>
    </dgm:pt>
    <dgm:pt modelId="{1339DABB-B0B9-4A83-A2A0-23CC9C25208D}" type="parTrans" cxnId="{F01FB1F9-5242-4756-9EBC-6EFF1AFCA99B}">
      <dgm:prSet/>
      <dgm:spPr/>
      <dgm:t>
        <a:bodyPr/>
        <a:lstStyle/>
        <a:p>
          <a:endParaRPr lang="cs-CZ"/>
        </a:p>
      </dgm:t>
    </dgm:pt>
    <dgm:pt modelId="{FD42803C-62EC-4651-83AA-834544C37EFB}" type="sibTrans" cxnId="{F01FB1F9-5242-4756-9EBC-6EFF1AFCA99B}">
      <dgm:prSet/>
      <dgm:spPr/>
      <dgm:t>
        <a:bodyPr/>
        <a:lstStyle/>
        <a:p>
          <a:endParaRPr lang="cs-CZ"/>
        </a:p>
      </dgm:t>
    </dgm:pt>
    <dgm:pt modelId="{43D2AAB5-DCD1-4B2B-B003-9D97F06DA348}">
      <dgm:prSet/>
      <dgm:spPr/>
      <dgm:t>
        <a:bodyPr/>
        <a:lstStyle/>
        <a:p>
          <a:pPr algn="l"/>
          <a:r>
            <a:rPr lang="cs-CZ" dirty="0" smtClean="0"/>
            <a:t>Ročník: 6.</a:t>
          </a:r>
          <a:endParaRPr lang="cs-CZ" dirty="0"/>
        </a:p>
      </dgm:t>
    </dgm:pt>
    <dgm:pt modelId="{BF0367BE-2B0F-48BF-A4DC-62A4D5507B18}" type="parTrans" cxnId="{04DCE467-E013-4CBA-8C93-CFD3B874C949}">
      <dgm:prSet/>
      <dgm:spPr/>
      <dgm:t>
        <a:bodyPr/>
        <a:lstStyle/>
        <a:p>
          <a:endParaRPr lang="cs-CZ"/>
        </a:p>
      </dgm:t>
    </dgm:pt>
    <dgm:pt modelId="{44ACB267-7121-47DD-939D-32F79FC0EA1C}" type="sibTrans" cxnId="{04DCE467-E013-4CBA-8C93-CFD3B874C949}">
      <dgm:prSet/>
      <dgm:spPr/>
      <dgm:t>
        <a:bodyPr/>
        <a:lstStyle/>
        <a:p>
          <a:endParaRPr lang="cs-CZ"/>
        </a:p>
      </dgm:t>
    </dgm:pt>
    <dgm:pt modelId="{14A2C91D-01CD-4C93-B43E-242DBA5A7E57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33FB7CCA-E988-42EC-B3B2-FF480D648A83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25FECCCD-C7CB-4151-A725-41227E588B16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6C8BC47-8BA2-42C9-A70B-4CE81FD611D1}" type="pres">
      <dgm:prSet presAssocID="{39F8B381-5807-488E-AC22-73DD4140ED4A}" presName="srcNode" presStyleLbl="node1" presStyleIdx="0" presStyleCnt="7"/>
      <dgm:spPr/>
      <dgm:t>
        <a:bodyPr/>
        <a:lstStyle/>
        <a:p>
          <a:endParaRPr lang="cs-CZ"/>
        </a:p>
      </dgm:t>
    </dgm:pt>
    <dgm:pt modelId="{3A7AF97C-DFB9-4925-ABDE-8F202959B8EB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EC5193C7-6F7F-437E-8AA2-A700B409EF02}" type="pres">
      <dgm:prSet presAssocID="{39F8B381-5807-488E-AC22-73DD4140ED4A}" presName="extraNode" presStyleLbl="node1" presStyleIdx="0" presStyleCnt="7"/>
      <dgm:spPr/>
      <dgm:t>
        <a:bodyPr/>
        <a:lstStyle/>
        <a:p>
          <a:endParaRPr lang="cs-CZ"/>
        </a:p>
      </dgm:t>
    </dgm:pt>
    <dgm:pt modelId="{D46AA5BD-F962-421D-9E34-AE18C0E9B6E6}" type="pres">
      <dgm:prSet presAssocID="{39F8B381-5807-488E-AC22-73DD4140ED4A}" presName="dstNode" presStyleLbl="node1" presStyleIdx="0" presStyleCnt="7"/>
      <dgm:spPr/>
      <dgm:t>
        <a:bodyPr/>
        <a:lstStyle/>
        <a:p>
          <a:endParaRPr lang="cs-CZ"/>
        </a:p>
      </dgm:t>
    </dgm:pt>
    <dgm:pt modelId="{29EC9267-BEC8-4FAF-8B16-6307BA7421B3}" type="pres">
      <dgm:prSet presAssocID="{445C7998-7549-48B0-BD68-D4F0167F02E5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539ECC-8DEA-4B4C-9324-52F74E0DF1AE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FE484EF2-5172-4E41-856B-9950C2906BDC}" type="pres">
      <dgm:prSet presAssocID="{445C7998-7549-48B0-BD68-D4F0167F02E5}" presName="accentRepeatNode" presStyleLbl="solidFgAcc1" presStyleIdx="0" presStyleCnt="7"/>
      <dgm:spPr/>
      <dgm:t>
        <a:bodyPr/>
        <a:lstStyle/>
        <a:p>
          <a:endParaRPr lang="cs-CZ"/>
        </a:p>
      </dgm:t>
    </dgm:pt>
    <dgm:pt modelId="{ABCE2022-81CA-4D59-9DA7-1BB9E790DBE2}" type="pres">
      <dgm:prSet presAssocID="{B62FA08A-7116-4940-B10F-052EEDE7A702}" presName="text_2" presStyleLbl="node1" presStyleIdx="1" presStyleCnt="7" custLinFactNeighborX="-4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B6B9EC-BC39-4EED-A598-CB73962E0D59}" type="pres">
      <dgm:prSet presAssocID="{B62FA08A-7116-4940-B10F-052EEDE7A702}" presName="accent_2" presStyleCnt="0"/>
      <dgm:spPr/>
      <dgm:t>
        <a:bodyPr/>
        <a:lstStyle/>
        <a:p>
          <a:endParaRPr lang="cs-CZ"/>
        </a:p>
      </dgm:t>
    </dgm:pt>
    <dgm:pt modelId="{7110D83D-60C3-4E24-A74A-4BAE7A21171B}" type="pres">
      <dgm:prSet presAssocID="{B62FA08A-7116-4940-B10F-052EEDE7A702}" presName="accentRepeatNode" presStyleLbl="solidFgAcc1" presStyleIdx="1" presStyleCnt="7"/>
      <dgm:spPr/>
      <dgm:t>
        <a:bodyPr/>
        <a:lstStyle/>
        <a:p>
          <a:endParaRPr lang="cs-CZ"/>
        </a:p>
      </dgm:t>
    </dgm:pt>
    <dgm:pt modelId="{E91B9FB6-3FB2-4FC5-96BD-8DB3B93BE5B4}" type="pres">
      <dgm:prSet presAssocID="{FBBFC3EA-9D9D-4F3A-BEA6-9C2C0E46BF20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01345C-C62E-4DCA-8DA7-5C90AEC7527A}" type="pres">
      <dgm:prSet presAssocID="{FBBFC3EA-9D9D-4F3A-BEA6-9C2C0E46BF20}" presName="accent_3" presStyleCnt="0"/>
      <dgm:spPr/>
      <dgm:t>
        <a:bodyPr/>
        <a:lstStyle/>
        <a:p>
          <a:endParaRPr lang="cs-CZ"/>
        </a:p>
      </dgm:t>
    </dgm:pt>
    <dgm:pt modelId="{F3E971AA-DB8D-42DB-AA67-F7D913374E57}" type="pres">
      <dgm:prSet presAssocID="{FBBFC3EA-9D9D-4F3A-BEA6-9C2C0E46BF20}" presName="accentRepeatNode" presStyleLbl="solidFgAcc1" presStyleIdx="2" presStyleCnt="7"/>
      <dgm:spPr/>
      <dgm:t>
        <a:bodyPr/>
        <a:lstStyle/>
        <a:p>
          <a:endParaRPr lang="cs-CZ"/>
        </a:p>
      </dgm:t>
    </dgm:pt>
    <dgm:pt modelId="{BB4B05EC-5B29-440D-A144-DA92B46B6C75}" type="pres">
      <dgm:prSet presAssocID="{019433A1-1324-4DE1-9E6F-32B851095F74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E929F7-C258-41B5-BFF3-A2022F27B61C}" type="pres">
      <dgm:prSet presAssocID="{019433A1-1324-4DE1-9E6F-32B851095F74}" presName="accent_4" presStyleCnt="0"/>
      <dgm:spPr/>
      <dgm:t>
        <a:bodyPr/>
        <a:lstStyle/>
        <a:p>
          <a:endParaRPr lang="cs-CZ"/>
        </a:p>
      </dgm:t>
    </dgm:pt>
    <dgm:pt modelId="{AD707523-F656-4355-BF05-6BFBB76BB3C5}" type="pres">
      <dgm:prSet presAssocID="{019433A1-1324-4DE1-9E6F-32B851095F74}" presName="accentRepeatNode" presStyleLbl="solidFgAcc1" presStyleIdx="3" presStyleCnt="7"/>
      <dgm:spPr/>
      <dgm:t>
        <a:bodyPr/>
        <a:lstStyle/>
        <a:p>
          <a:endParaRPr lang="cs-CZ"/>
        </a:p>
      </dgm:t>
    </dgm:pt>
    <dgm:pt modelId="{80BC14D9-F8F4-4A45-9954-560B07202681}" type="pres">
      <dgm:prSet presAssocID="{C73C7642-F245-4585-8F88-243F9FAEF6CA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8F666-5175-41F7-A3CC-A1F76435A043}" type="pres">
      <dgm:prSet presAssocID="{C73C7642-F245-4585-8F88-243F9FAEF6CA}" presName="accent_5" presStyleCnt="0"/>
      <dgm:spPr/>
      <dgm:t>
        <a:bodyPr/>
        <a:lstStyle/>
        <a:p>
          <a:endParaRPr lang="cs-CZ"/>
        </a:p>
      </dgm:t>
    </dgm:pt>
    <dgm:pt modelId="{91B5AE62-6490-4D5F-A604-E7F819F9DC49}" type="pres">
      <dgm:prSet presAssocID="{C73C7642-F245-4585-8F88-243F9FAEF6CA}" presName="accentRepeatNode" presStyleLbl="solidFgAcc1" presStyleIdx="4" presStyleCnt="7"/>
      <dgm:spPr/>
      <dgm:t>
        <a:bodyPr/>
        <a:lstStyle/>
        <a:p>
          <a:endParaRPr lang="cs-CZ"/>
        </a:p>
      </dgm:t>
    </dgm:pt>
    <dgm:pt modelId="{23FC1840-76BA-4A3B-9BC3-2E345192C6BC}" type="pres">
      <dgm:prSet presAssocID="{43D2AAB5-DCD1-4B2B-B003-9D97F06DA348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482481-F722-4748-8DD5-76B4925ECA24}" type="pres">
      <dgm:prSet presAssocID="{43D2AAB5-DCD1-4B2B-B003-9D97F06DA348}" presName="accent_6" presStyleCnt="0"/>
      <dgm:spPr/>
    </dgm:pt>
    <dgm:pt modelId="{52B9D83B-C316-4575-8E3D-C0B5C9B6105D}" type="pres">
      <dgm:prSet presAssocID="{43D2AAB5-DCD1-4B2B-B003-9D97F06DA348}" presName="accentRepeatNode" presStyleLbl="solidFgAcc1" presStyleIdx="5" presStyleCnt="7"/>
      <dgm:spPr/>
    </dgm:pt>
    <dgm:pt modelId="{309532BA-5E74-41DC-803B-54D9F05BDC3A}" type="pres">
      <dgm:prSet presAssocID="{EBC41103-E2E5-4D48-9B4B-425520D3D098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A72F1-9C72-44F9-94AD-C828651F77F2}" type="pres">
      <dgm:prSet presAssocID="{EBC41103-E2E5-4D48-9B4B-425520D3D098}" presName="accent_7" presStyleCnt="0"/>
      <dgm:spPr/>
    </dgm:pt>
    <dgm:pt modelId="{DE72C8E8-6612-4DE9-9A7F-76A77B613A66}" type="pres">
      <dgm:prSet presAssocID="{EBC41103-E2E5-4D48-9B4B-425520D3D098}" presName="accentRepeatNode" presStyleLbl="solidFgAcc1" presStyleIdx="6" presStyleCnt="7"/>
      <dgm:spPr/>
      <dgm:t>
        <a:bodyPr/>
        <a:lstStyle/>
        <a:p>
          <a:endParaRPr lang="cs-CZ"/>
        </a:p>
      </dgm:t>
    </dgm:pt>
  </dgm:ptLst>
  <dgm:cxnLst>
    <dgm:cxn modelId="{8F9F7BE2-2A03-44A9-8D1C-BC79B26203FD}" type="presOf" srcId="{445C7998-7549-48B0-BD68-D4F0167F02E5}" destId="{29EC9267-BEC8-4FAF-8B16-6307BA7421B3}" srcOrd="0" destOrd="0" presId="urn:microsoft.com/office/officeart/2008/layout/VerticalCurvedList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4DCE467-E013-4CBA-8C93-CFD3B874C949}" srcId="{39F8B381-5807-488E-AC22-73DD4140ED4A}" destId="{43D2AAB5-DCD1-4B2B-B003-9D97F06DA348}" srcOrd="5" destOrd="0" parTransId="{BF0367BE-2B0F-48BF-A4DC-62A4D5507B18}" sibTransId="{44ACB267-7121-47DD-939D-32F79FC0EA1C}"/>
    <dgm:cxn modelId="{164A6235-025C-46A5-9814-EB3394A905E8}" type="presOf" srcId="{EBC41103-E2E5-4D48-9B4B-425520D3D098}" destId="{309532BA-5E74-41DC-803B-54D9F05BDC3A}" srcOrd="0" destOrd="0" presId="urn:microsoft.com/office/officeart/2008/layout/VerticalCurvedList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3715C4CD-3456-4281-A0EB-1E3193DDDE42}" type="presOf" srcId="{C846DAC9-9D22-4975-84AF-8D4E4FA8DA5C}" destId="{3A7AF97C-DFB9-4925-ABDE-8F202959B8EB}" srcOrd="0" destOrd="0" presId="urn:microsoft.com/office/officeart/2008/layout/VerticalCurvedList"/>
    <dgm:cxn modelId="{56D768D4-D8A8-4F09-8215-BEB7EB914931}" srcId="{39F8B381-5807-488E-AC22-73DD4140ED4A}" destId="{EBC41103-E2E5-4D48-9B4B-425520D3D098}" srcOrd="6" destOrd="0" parTransId="{66EC36A9-2BA2-4EC9-AAE7-037918B0215E}" sibTransId="{CD7C273C-2CBB-488A-8BF2-5D00DBC541E5}"/>
    <dgm:cxn modelId="{F01FB1F9-5242-4756-9EBC-6EFF1AFCA99B}" srcId="{39F8B381-5807-488E-AC22-73DD4140ED4A}" destId="{B62FA08A-7116-4940-B10F-052EEDE7A702}" srcOrd="1" destOrd="0" parTransId="{1339DABB-B0B9-4A83-A2A0-23CC9C25208D}" sibTransId="{FD42803C-62EC-4651-83AA-834544C37EFB}"/>
    <dgm:cxn modelId="{8FFDD8CB-1F68-4E44-ABD6-ECD28A6C4AD1}" type="presOf" srcId="{FBBFC3EA-9D9D-4F3A-BEA6-9C2C0E46BF20}" destId="{E91B9FB6-3FB2-4FC5-96BD-8DB3B93BE5B4}" srcOrd="0" destOrd="0" presId="urn:microsoft.com/office/officeart/2008/layout/VerticalCurvedList"/>
    <dgm:cxn modelId="{A11EA468-6B4A-499D-96EE-10F1A6F3AF30}" type="presOf" srcId="{C73C7642-F245-4585-8F88-243F9FAEF6CA}" destId="{80BC14D9-F8F4-4A45-9954-560B07202681}" srcOrd="0" destOrd="0" presId="urn:microsoft.com/office/officeart/2008/layout/VerticalCurvedList"/>
    <dgm:cxn modelId="{AAE5DD1F-C188-442B-9C3A-A9C1DAB940A2}" type="presOf" srcId="{43D2AAB5-DCD1-4B2B-B003-9D97F06DA348}" destId="{23FC1840-76BA-4A3B-9BC3-2E345192C6BC}" srcOrd="0" destOrd="0" presId="urn:microsoft.com/office/officeart/2008/layout/VerticalCurvedList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67C7DB21-9BFC-4759-865A-47FA9EFBC6A5}" type="presOf" srcId="{39F8B381-5807-488E-AC22-73DD4140ED4A}" destId="{14A2C91D-01CD-4C93-B43E-242DBA5A7E57}" srcOrd="0" destOrd="0" presId="urn:microsoft.com/office/officeart/2008/layout/VerticalCurvedList"/>
    <dgm:cxn modelId="{E16EF031-B707-4734-A833-D0AC3EF73DDA}" type="presOf" srcId="{B62FA08A-7116-4940-B10F-052EEDE7A702}" destId="{ABCE2022-81CA-4D59-9DA7-1BB9E790DBE2}" srcOrd="0" destOrd="0" presId="urn:microsoft.com/office/officeart/2008/layout/VerticalCurvedList"/>
    <dgm:cxn modelId="{607FDA16-BC12-4AFF-8F8F-AB468365BE23}" type="presOf" srcId="{019433A1-1324-4DE1-9E6F-32B851095F74}" destId="{BB4B05EC-5B29-440D-A144-DA92B46B6C75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5BBEC-7A82-4D7A-AA2B-13D1B9468DEF}" type="presParOf" srcId="{14A2C91D-01CD-4C93-B43E-242DBA5A7E57}" destId="{33FB7CCA-E988-42EC-B3B2-FF480D648A83}" srcOrd="0" destOrd="0" presId="urn:microsoft.com/office/officeart/2008/layout/VerticalCurvedList"/>
    <dgm:cxn modelId="{22F9E3F4-97F3-45D5-9AC7-285F630C091F}" type="presParOf" srcId="{33FB7CCA-E988-42EC-B3B2-FF480D648A83}" destId="{25FECCCD-C7CB-4151-A725-41227E588B16}" srcOrd="0" destOrd="0" presId="urn:microsoft.com/office/officeart/2008/layout/VerticalCurvedList"/>
    <dgm:cxn modelId="{92985CCD-AEED-4712-81EA-1D8873A7C687}" type="presParOf" srcId="{25FECCCD-C7CB-4151-A725-41227E588B16}" destId="{F6C8BC47-8BA2-42C9-A70B-4CE81FD611D1}" srcOrd="0" destOrd="0" presId="urn:microsoft.com/office/officeart/2008/layout/VerticalCurvedList"/>
    <dgm:cxn modelId="{85344E00-67C0-460E-9407-3A2C99FAF239}" type="presParOf" srcId="{25FECCCD-C7CB-4151-A725-41227E588B16}" destId="{3A7AF97C-DFB9-4925-ABDE-8F202959B8EB}" srcOrd="1" destOrd="0" presId="urn:microsoft.com/office/officeart/2008/layout/VerticalCurvedList"/>
    <dgm:cxn modelId="{D147680F-203D-4ADA-B95C-4796D74683BB}" type="presParOf" srcId="{25FECCCD-C7CB-4151-A725-41227E588B16}" destId="{EC5193C7-6F7F-437E-8AA2-A700B409EF02}" srcOrd="2" destOrd="0" presId="urn:microsoft.com/office/officeart/2008/layout/VerticalCurvedList"/>
    <dgm:cxn modelId="{825A4EBA-D473-4BF9-BBC8-907DCB0194B0}" type="presParOf" srcId="{25FECCCD-C7CB-4151-A725-41227E588B16}" destId="{D46AA5BD-F962-421D-9E34-AE18C0E9B6E6}" srcOrd="3" destOrd="0" presId="urn:microsoft.com/office/officeart/2008/layout/VerticalCurvedList"/>
    <dgm:cxn modelId="{7CDFD9F2-0D34-4605-BC1A-9582EEA65863}" type="presParOf" srcId="{33FB7CCA-E988-42EC-B3B2-FF480D648A83}" destId="{29EC9267-BEC8-4FAF-8B16-6307BA7421B3}" srcOrd="1" destOrd="0" presId="urn:microsoft.com/office/officeart/2008/layout/VerticalCurvedList"/>
    <dgm:cxn modelId="{735B1203-5BAE-4EDB-8B5A-D5F322E9AC08}" type="presParOf" srcId="{33FB7CCA-E988-42EC-B3B2-FF480D648A83}" destId="{48539ECC-8DEA-4B4C-9324-52F74E0DF1AE}" srcOrd="2" destOrd="0" presId="urn:microsoft.com/office/officeart/2008/layout/VerticalCurvedList"/>
    <dgm:cxn modelId="{F25E5CAD-7BD3-4BDE-A44B-6F8B4A412FDC}" type="presParOf" srcId="{48539ECC-8DEA-4B4C-9324-52F74E0DF1AE}" destId="{FE484EF2-5172-4E41-856B-9950C2906BDC}" srcOrd="0" destOrd="0" presId="urn:microsoft.com/office/officeart/2008/layout/VerticalCurvedList"/>
    <dgm:cxn modelId="{53A59661-D373-4E8F-9A4D-943564BAA0B6}" type="presParOf" srcId="{33FB7CCA-E988-42EC-B3B2-FF480D648A83}" destId="{ABCE2022-81CA-4D59-9DA7-1BB9E790DBE2}" srcOrd="3" destOrd="0" presId="urn:microsoft.com/office/officeart/2008/layout/VerticalCurvedList"/>
    <dgm:cxn modelId="{B26B8BA8-21CD-47E1-A999-DEA71F919938}" type="presParOf" srcId="{33FB7CCA-E988-42EC-B3B2-FF480D648A83}" destId="{1DB6B9EC-BC39-4EED-A598-CB73962E0D59}" srcOrd="4" destOrd="0" presId="urn:microsoft.com/office/officeart/2008/layout/VerticalCurvedList"/>
    <dgm:cxn modelId="{EF6D2E1F-E8D7-408E-B7D8-47220EC6F63F}" type="presParOf" srcId="{1DB6B9EC-BC39-4EED-A598-CB73962E0D59}" destId="{7110D83D-60C3-4E24-A74A-4BAE7A21171B}" srcOrd="0" destOrd="0" presId="urn:microsoft.com/office/officeart/2008/layout/VerticalCurvedList"/>
    <dgm:cxn modelId="{7074B01C-597A-474C-AF6F-2CDB66F7F890}" type="presParOf" srcId="{33FB7CCA-E988-42EC-B3B2-FF480D648A83}" destId="{E91B9FB6-3FB2-4FC5-96BD-8DB3B93BE5B4}" srcOrd="5" destOrd="0" presId="urn:microsoft.com/office/officeart/2008/layout/VerticalCurvedList"/>
    <dgm:cxn modelId="{749D5416-E717-462B-B256-1766E0977ADA}" type="presParOf" srcId="{33FB7CCA-E988-42EC-B3B2-FF480D648A83}" destId="{F201345C-C62E-4DCA-8DA7-5C90AEC7527A}" srcOrd="6" destOrd="0" presId="urn:microsoft.com/office/officeart/2008/layout/VerticalCurvedList"/>
    <dgm:cxn modelId="{5F22E325-5E60-4875-879A-7EB58F4EC9FF}" type="presParOf" srcId="{F201345C-C62E-4DCA-8DA7-5C90AEC7527A}" destId="{F3E971AA-DB8D-42DB-AA67-F7D913374E57}" srcOrd="0" destOrd="0" presId="urn:microsoft.com/office/officeart/2008/layout/VerticalCurvedList"/>
    <dgm:cxn modelId="{C4102268-DD1F-42F1-9265-BB2724ACA66A}" type="presParOf" srcId="{33FB7CCA-E988-42EC-B3B2-FF480D648A83}" destId="{BB4B05EC-5B29-440D-A144-DA92B46B6C75}" srcOrd="7" destOrd="0" presId="urn:microsoft.com/office/officeart/2008/layout/VerticalCurvedList"/>
    <dgm:cxn modelId="{0D68B0F0-2AED-47FA-AD6D-94E777866FE5}" type="presParOf" srcId="{33FB7CCA-E988-42EC-B3B2-FF480D648A83}" destId="{C1E929F7-C258-41B5-BFF3-A2022F27B61C}" srcOrd="8" destOrd="0" presId="urn:microsoft.com/office/officeart/2008/layout/VerticalCurvedList"/>
    <dgm:cxn modelId="{C39B6683-5914-4756-9ED1-5650E9B715DA}" type="presParOf" srcId="{C1E929F7-C258-41B5-BFF3-A2022F27B61C}" destId="{AD707523-F656-4355-BF05-6BFBB76BB3C5}" srcOrd="0" destOrd="0" presId="urn:microsoft.com/office/officeart/2008/layout/VerticalCurvedList"/>
    <dgm:cxn modelId="{517E5234-DBD1-4129-8132-0CA939CA21FF}" type="presParOf" srcId="{33FB7CCA-E988-42EC-B3B2-FF480D648A83}" destId="{80BC14D9-F8F4-4A45-9954-560B07202681}" srcOrd="9" destOrd="0" presId="urn:microsoft.com/office/officeart/2008/layout/VerticalCurvedList"/>
    <dgm:cxn modelId="{FBB428D7-95B8-46E9-86EC-29B17033A670}" type="presParOf" srcId="{33FB7CCA-E988-42EC-B3B2-FF480D648A83}" destId="{4898F666-5175-41F7-A3CC-A1F76435A043}" srcOrd="10" destOrd="0" presId="urn:microsoft.com/office/officeart/2008/layout/VerticalCurvedList"/>
    <dgm:cxn modelId="{B3C93746-7AED-4616-9153-62C033CAE40B}" type="presParOf" srcId="{4898F666-5175-41F7-A3CC-A1F76435A043}" destId="{91B5AE62-6490-4D5F-A604-E7F819F9DC49}" srcOrd="0" destOrd="0" presId="urn:microsoft.com/office/officeart/2008/layout/VerticalCurvedList"/>
    <dgm:cxn modelId="{4D81B818-7108-4F64-BDFB-27319044592F}" type="presParOf" srcId="{33FB7CCA-E988-42EC-B3B2-FF480D648A83}" destId="{23FC1840-76BA-4A3B-9BC3-2E345192C6BC}" srcOrd="11" destOrd="0" presId="urn:microsoft.com/office/officeart/2008/layout/VerticalCurvedList"/>
    <dgm:cxn modelId="{F79F5BC7-2D25-4ED6-9BC9-641DAC3E9520}" type="presParOf" srcId="{33FB7CCA-E988-42EC-B3B2-FF480D648A83}" destId="{57482481-F722-4748-8DD5-76B4925ECA24}" srcOrd="12" destOrd="0" presId="urn:microsoft.com/office/officeart/2008/layout/VerticalCurvedList"/>
    <dgm:cxn modelId="{A16AD9E5-1AE9-4698-BD19-C869794FBE76}" type="presParOf" srcId="{57482481-F722-4748-8DD5-76B4925ECA24}" destId="{52B9D83B-C316-4575-8E3D-C0B5C9B6105D}" srcOrd="0" destOrd="0" presId="urn:microsoft.com/office/officeart/2008/layout/VerticalCurvedList"/>
    <dgm:cxn modelId="{ABDB4AE0-0684-4466-8D9D-14F7D59B1639}" type="presParOf" srcId="{33FB7CCA-E988-42EC-B3B2-FF480D648A83}" destId="{309532BA-5E74-41DC-803B-54D9F05BDC3A}" srcOrd="13" destOrd="0" presId="urn:microsoft.com/office/officeart/2008/layout/VerticalCurvedList"/>
    <dgm:cxn modelId="{1E01952D-9E45-459A-BEC9-BFD13BFD7327}" type="presParOf" srcId="{33FB7CCA-E988-42EC-B3B2-FF480D648A83}" destId="{CE5A72F1-9C72-44F9-94AD-C828651F77F2}" srcOrd="14" destOrd="0" presId="urn:microsoft.com/office/officeart/2008/layout/VerticalCurvedList"/>
    <dgm:cxn modelId="{0CE78C74-0354-4FB7-BBA7-CAA2A388B1DB}" type="presParOf" srcId="{CE5A72F1-9C72-44F9-94AD-C828651F77F2}" destId="{DE72C8E8-6612-4DE9-9A7F-76A77B613A66}" srcOrd="0" destOrd="0" presId="urn:microsoft.com/office/officeart/2008/layout/VerticalCurvedList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CE782-AFD0-4A79-9B15-479187BA9A85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6640B-17C8-4C1F-AC6C-AABA86579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900634"/>
          </a:xfrm>
        </p:spPr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pl-PL" b="1" dirty="0" smtClean="0"/>
          </a:p>
        </p:txBody>
      </p:sp>
      <p:pic>
        <p:nvPicPr>
          <p:cNvPr id="46" name="Obrázek 1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85728"/>
            <a:ext cx="57531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8" name="Diagram 47"/>
          <p:cNvGraphicFramePr/>
          <p:nvPr/>
        </p:nvGraphicFramePr>
        <p:xfrm>
          <a:off x="714348" y="1714488"/>
          <a:ext cx="7429552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/>
              <a:t>ANOTACE</a:t>
            </a:r>
            <a:r>
              <a:rPr lang="cs-CZ" u="sng" dirty="0" smtClean="0"/>
              <a:t>:</a:t>
            </a:r>
            <a:endParaRPr lang="cs-CZ" dirty="0"/>
          </a:p>
          <a:p>
            <a:r>
              <a:rPr lang="cs-CZ" dirty="0"/>
              <a:t>Materiál je určen pro 6. ročník při opakování pravopisných jevů - zdvojené souhlásky. Obsahuje různé typy cvičení, které lze využít k procvičení nebo k ověření znalostí žáků. </a:t>
            </a:r>
          </a:p>
          <a:p>
            <a:r>
              <a:rPr lang="cs-CZ" dirty="0" smtClean="0"/>
              <a:t>Řešení jsou uvedena přímo u jednotlivých cvičení.</a:t>
            </a:r>
            <a:endParaRPr lang="cs-CZ" dirty="0"/>
          </a:p>
          <a:p>
            <a:r>
              <a:rPr lang="cs-CZ" dirty="0" smtClean="0"/>
              <a:t>DUM </a:t>
            </a:r>
            <a:r>
              <a:rPr lang="cs-CZ" dirty="0"/>
              <a:t>podporuje aktivitu žáků a přispívá ke zvýšení </a:t>
            </a:r>
            <a:r>
              <a:rPr lang="cs-CZ" dirty="0" smtClean="0"/>
              <a:t>názornosti, </a:t>
            </a:r>
            <a:r>
              <a:rPr lang="cs-CZ" dirty="0" smtClean="0"/>
              <a:t>je určen pro </a:t>
            </a:r>
            <a:r>
              <a:rPr lang="cs-CZ" smtClean="0"/>
              <a:t>interaktivní </a:t>
            </a:r>
            <a:r>
              <a:rPr lang="cs-CZ" smtClean="0"/>
              <a:t>řešení.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57167"/>
            <a:ext cx="8072494" cy="714379"/>
          </a:xfrm>
        </p:spPr>
        <p:txBody>
          <a:bodyPr>
            <a:normAutofit/>
          </a:bodyPr>
          <a:lstStyle/>
          <a:p>
            <a:pPr algn="l"/>
            <a:r>
              <a:rPr lang="cs-CZ" sz="3000" b="1" u="sng" dirty="0" smtClean="0">
                <a:latin typeface="Arial" pitchFamily="34" charset="0"/>
                <a:cs typeface="Arial" pitchFamily="34" charset="0"/>
              </a:rPr>
              <a:t>Vytvořte přídavná jména příponami -</a:t>
            </a:r>
            <a:r>
              <a:rPr lang="cs-CZ" sz="3000" b="1" u="sng" dirty="0" err="1" smtClean="0">
                <a:latin typeface="Arial" pitchFamily="34" charset="0"/>
                <a:cs typeface="Arial" pitchFamily="34" charset="0"/>
              </a:rPr>
              <a:t>ný</a:t>
            </a:r>
            <a:r>
              <a:rPr lang="cs-CZ" sz="3000" b="1" u="sng" dirty="0" smtClean="0">
                <a:latin typeface="Arial" pitchFamily="34" charset="0"/>
                <a:cs typeface="Arial" pitchFamily="34" charset="0"/>
              </a:rPr>
              <a:t>, -ní:</a:t>
            </a:r>
            <a:endParaRPr lang="cs-CZ" sz="30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1142984"/>
            <a:ext cx="81439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vina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okno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dřevo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rameno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jelen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plamen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zákon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58082" y="1285860"/>
            <a:ext cx="1785918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vinný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okenní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dřevěný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ramenní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elení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kleněný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lamenný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zákonný</a:t>
            </a:r>
          </a:p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571472" y="357167"/>
            <a:ext cx="8286808" cy="7143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Vytvořte přídavná jména příponami -</a:t>
            </a:r>
            <a:r>
              <a:rPr kumimoji="0" lang="cs-CZ" sz="32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ný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, -ní: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58" y="1142984"/>
            <a:ext cx="81439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kámen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jméno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bylina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železo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vrána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telefon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ena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klokan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_________________________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082" y="1285860"/>
            <a:ext cx="1785918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kamenný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jmenný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bylinný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železný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vraní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telefonní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cenný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klokaní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642918"/>
            <a:ext cx="871540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300" b="1" u="sng" dirty="0" smtClean="0">
                <a:latin typeface="Arial" pitchFamily="34" charset="0"/>
                <a:cs typeface="Arial" pitchFamily="34" charset="0"/>
              </a:rPr>
              <a:t>Podtrhněte slova, která jsou v daných trojicích napsaná chybně: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telefonní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-       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nestraný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-	sezónní</a:t>
            </a:r>
          </a:p>
          <a:p>
            <a:pPr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ceník		-       cenina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cený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výkonný	-       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rostliný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slunný</a:t>
            </a:r>
          </a:p>
          <a:p>
            <a:pPr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týdenní	-       hraný		-	rodinný</a:t>
            </a:r>
          </a:p>
          <a:p>
            <a:pPr>
              <a:buNone/>
            </a:pPr>
            <a:r>
              <a:rPr lang="cs-CZ" sz="2800" b="1" dirty="0" err="1">
                <a:latin typeface="Arial" pitchFamily="34" charset="0"/>
                <a:cs typeface="Arial" pitchFamily="34" charset="0"/>
              </a:rPr>
              <a:t>ochraný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-       celodenní	-	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prkený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 err="1">
                <a:latin typeface="Arial" pitchFamily="34" charset="0"/>
                <a:cs typeface="Arial" pitchFamily="34" charset="0"/>
              </a:rPr>
              <a:t>plátěnný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-       povinný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kamenný</a:t>
            </a:r>
          </a:p>
          <a:p>
            <a:pPr>
              <a:buNone/>
            </a:pPr>
            <a:r>
              <a:rPr lang="cs-CZ" sz="2800" b="1" dirty="0" err="1">
                <a:latin typeface="Arial" pitchFamily="34" charset="0"/>
                <a:cs typeface="Arial" pitchFamily="34" charset="0"/>
              </a:rPr>
              <a:t>silnostěný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-       trojhranný	-	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oboustraný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prohraný	-       rovinný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rovnoramený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85762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9322" y="228599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1802" y="2786058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1785926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435769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4857760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3857628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4857760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5357826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_______________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00042"/>
            <a:ext cx="9072626" cy="642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300" b="1" u="sng" dirty="0">
                <a:latin typeface="Arial" pitchFamily="34" charset="0"/>
                <a:cs typeface="Arial" pitchFamily="34" charset="0"/>
              </a:rPr>
              <a:t>Doplňte do vět vhodný výraz z uvedené dvojice</a:t>
            </a:r>
            <a:r>
              <a:rPr lang="cs-CZ" sz="3300" b="1" u="sng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02602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35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podaný - poddaný</a:t>
            </a:r>
            <a:endParaRPr lang="cs-CZ" sz="35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Učili jsme se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____________________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dějepise. </a:t>
            </a:r>
          </a:p>
          <a:p>
            <a:pPr marL="457200" indent="-45720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ts val="1800"/>
              </a:spcBef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Upustil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jsem ____________________ předmět. 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120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35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nejasnější - nejjasnější</a:t>
            </a:r>
          </a:p>
          <a:p>
            <a:pPr>
              <a:spcBef>
                <a:spcPts val="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Tento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příklad je mi stále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____________________.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1800"/>
              </a:spcBef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Pozorovali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jsme na obloze ____________________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hvězdu.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1928802"/>
            <a:ext cx="1824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poddaných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72330" y="2928934"/>
            <a:ext cx="12779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podaný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7358082" y="4500570"/>
            <a:ext cx="1672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nejasnější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7386788" y="5500702"/>
            <a:ext cx="17572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nejjasnější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571480"/>
            <a:ext cx="9144096" cy="642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300" b="1" u="sng" dirty="0">
                <a:latin typeface="Arial" pitchFamily="34" charset="0"/>
                <a:cs typeface="Arial" pitchFamily="34" charset="0"/>
              </a:rPr>
              <a:t>Doplňte do vět vhodný výraz z uvedené dvojice</a:t>
            </a:r>
            <a:r>
              <a:rPr lang="cs-CZ" sz="3300" b="1" u="sng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8858312" cy="2786082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nejedovatý - nejjedovatější</a:t>
            </a:r>
          </a:p>
          <a:p>
            <a:pPr>
              <a:spcBef>
                <a:spcPts val="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____________________ houby patří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muchomůrka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zelená.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	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	 Znám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spoustu ____________________, ale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zároveň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nejedlých hub. 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15140" y="2000240"/>
            <a:ext cx="22188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nejjedovatější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6715140" y="3357562"/>
            <a:ext cx="21515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nejedovatých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15140" y="4857760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raný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15140" y="592933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ranní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844" y="3929066"/>
            <a:ext cx="9001156" cy="2816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d)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raný - ranní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____________________ salát bývá velmi křehký.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Rodiče se těšili na svou ____________________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kávu.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71480"/>
            <a:ext cx="8929718" cy="642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300" b="1" u="sng" dirty="0">
                <a:latin typeface="Arial" pitchFamily="34" charset="0"/>
                <a:cs typeface="Arial" pitchFamily="34" charset="0"/>
              </a:rPr>
              <a:t>Doplňte do vět vhodný výraz z uvedené dvojice</a:t>
            </a:r>
            <a:r>
              <a:rPr lang="cs-CZ" sz="3300" b="1" u="sng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9001156" cy="278608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e)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raci - racci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/>
              <a:t>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____________________ se často schovávají pod  </a:t>
            </a: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	 břehem.		</a:t>
            </a:r>
          </a:p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Bílí ____________________ létali nad pobřežím.</a:t>
            </a: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429520" y="2000240"/>
            <a:ext cx="732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raci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7429520" y="3071810"/>
            <a:ext cx="9044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racci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29520" y="4714884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pecce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29520" y="564357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pece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844" y="3857628"/>
            <a:ext cx="8858312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buNone/>
            </a:pP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f)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pece - pecce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____________________ byla veliká mandle. </a:t>
            </a:r>
          </a:p>
          <a:p>
            <a:pPr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Ježibaba chtěla strčit Jeníčka do ____________.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230</TotalTime>
  <Words>197</Words>
  <Application>Microsoft Office PowerPoint</Application>
  <PresentationFormat>Předvádění na obrazovce (4:3)</PresentationFormat>
  <Paragraphs>109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Vytvořte přídavná jména příponami -ný, -ní:</vt:lpstr>
      <vt:lpstr>Snímek 4</vt:lpstr>
      <vt:lpstr>Podtrhněte slova, která jsou v daných trojicích napsaná chybně: </vt:lpstr>
      <vt:lpstr>Doplňte do vět vhodný výraz z uvedené dvojice: </vt:lpstr>
      <vt:lpstr>Doplňte do vět vhodný výraz z uvedené dvojice: </vt:lpstr>
      <vt:lpstr>Doplňte do vět vhodný výraz z uvedené dvojice: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Zdvojené souhlásky</dc:title>
  <dc:creator>Ota</dc:creator>
  <cp:lastModifiedBy>Ota</cp:lastModifiedBy>
  <cp:revision>31</cp:revision>
  <dcterms:created xsi:type="dcterms:W3CDTF">2012-10-04T19:04:33Z</dcterms:created>
  <dcterms:modified xsi:type="dcterms:W3CDTF">2012-10-26T18:40:44Z</dcterms:modified>
</cp:coreProperties>
</file>