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1" r:id="rId4"/>
    <p:sldId id="258" r:id="rId5"/>
    <p:sldId id="263" r:id="rId6"/>
    <p:sldId id="262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E2318398-4E69-4E37-A0FF-6C6E13C5EF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2F6F127-DF29-4E91-8047-EBCE7CF459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1" name="chimes.wav"/>
          </p:stSnd>
        </p:sndAc>
      </p:transition>
    </mc:Choice>
    <mc:Fallback xmlns="">
      <p:transition spd="slow">
        <p:push dir="u"/>
        <p:sndAc>
          <p:stSnd>
            <p:snd r:embed="rId5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8398-4E69-4E37-A0FF-6C6E13C5EF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6F127-DF29-4E91-8047-EBCE7CF459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1" name="chimes.wav"/>
          </p:stSnd>
        </p:sndAc>
      </p:transition>
    </mc:Choice>
    <mc:Fallback xmlns="">
      <p:transition spd="slow">
        <p:push dir="u"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8398-4E69-4E37-A0FF-6C6E13C5EF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6F127-DF29-4E91-8047-EBCE7CF459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1" name="chimes.wav"/>
          </p:stSnd>
        </p:sndAc>
      </p:transition>
    </mc:Choice>
    <mc:Fallback xmlns="">
      <p:transition spd="slow">
        <p:push dir="u"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8398-4E69-4E37-A0FF-6C6E13C5EF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6F127-DF29-4E91-8047-EBCE7CF4592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1" name="chimes.wav"/>
          </p:stSnd>
        </p:sndAc>
      </p:transition>
    </mc:Choice>
    <mc:Fallback xmlns="">
      <p:transition spd="slow">
        <p:push dir="u"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8398-4E69-4E37-A0FF-6C6E13C5EF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6F127-DF29-4E91-8047-EBCE7CF4592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1" name="chimes.wav"/>
          </p:stSnd>
        </p:sndAc>
      </p:transition>
    </mc:Choice>
    <mc:Fallback xmlns="">
      <p:transition spd="slow">
        <p:push dir="u"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8398-4E69-4E37-A0FF-6C6E13C5EF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6F127-DF29-4E91-8047-EBCE7CF459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1" name="chimes.wav"/>
          </p:stSnd>
        </p:sndAc>
      </p:transition>
    </mc:Choice>
    <mc:Fallback xmlns="">
      <p:transition spd="slow">
        <p:push dir="u"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8398-4E69-4E37-A0FF-6C6E13C5EF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6F127-DF29-4E91-8047-EBCE7CF459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1" name="chimes.wav"/>
          </p:stSnd>
        </p:sndAc>
      </p:transition>
    </mc:Choice>
    <mc:Fallback xmlns="">
      <p:transition spd="slow">
        <p:push dir="u"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E2318398-4E69-4E37-A0FF-6C6E13C5EF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2F6F127-DF29-4E91-8047-EBCE7CF459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1" name="chimes.wav"/>
          </p:stSnd>
        </p:sndAc>
      </p:transition>
    </mc:Choice>
    <mc:Fallback xmlns="">
      <p:transition spd="slow">
        <p:push dir="u"/>
        <p:sndAc>
          <p:stSnd>
            <p:snd r:embed="rId5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E2318398-4E69-4E37-A0FF-6C6E13C5EF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2F6F127-DF29-4E91-8047-EBCE7CF459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1" name="chimes.wav"/>
          </p:stSnd>
        </p:sndAc>
      </p:transition>
    </mc:Choice>
    <mc:Fallback xmlns="">
      <p:transition spd="slow">
        <p:push dir="u"/>
        <p:sndAc>
          <p:stSnd>
            <p:snd r:embed="rId5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8398-4E69-4E37-A0FF-6C6E13C5EF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6F127-DF29-4E91-8047-EBCE7CF459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1" name="chimes.wav"/>
          </p:stSnd>
        </p:sndAc>
      </p:transition>
    </mc:Choice>
    <mc:Fallback xmlns="">
      <p:transition spd="slow">
        <p:push dir="u"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8398-4E69-4E37-A0FF-6C6E13C5EF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6F127-DF29-4E91-8047-EBCE7CF459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1" name="chimes.wav"/>
          </p:stSnd>
        </p:sndAc>
      </p:transition>
    </mc:Choice>
    <mc:Fallback xmlns="">
      <p:transition spd="slow">
        <p:push dir="u"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2318398-4E69-4E37-A0FF-6C6E13C5EF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2F6F127-DF29-4E91-8047-EBCE7CF4592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13" name="chimes.wav"/>
          </p:stSnd>
        </p:sndAc>
      </p:transition>
    </mc:Choice>
    <mc:Fallback xmlns="">
      <p:transition spd="slow">
        <p:push dir="u"/>
        <p:sndAc>
          <p:stSnd>
            <p:snd r:embed="rId16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hyperlink" Target="http://www.tabulka.cz/vedci/vedci.asp?id=mendelejev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hyperlink" Target="http://www.pawka.estranky.cz/clanky/chemie-jako-vedni-obor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Clovek-a-priroda/Vyukove-tabulky/Periodicka-soustava-chemickych-prvku.html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hyperlink" Target="http://www.youtube.com/watch?v=zWgOh71t4cQ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athena.zcu.cz/kurzy/chem/000/HTML/56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hyperlink" Target="http://www.pawka.estranky.cz/clanky/chemie-jako-vedni-obor.html" TargetMode="External"/><Relationship Id="rId7" Type="http://schemas.openxmlformats.org/officeDocument/2006/relationships/hyperlink" Target="http://athena.zcu.cz/kurzy/chem/000/HTML/56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zWgOh71t4cQ" TargetMode="External"/><Relationship Id="rId5" Type="http://schemas.openxmlformats.org/officeDocument/2006/relationships/hyperlink" Target="http://www.datakabinet.cz/cs/Vyukove-materialy-a-data/Clovek-a-priroda/Vyukove-tabulky/Periodicka-soustava-chemickych-prvku.html" TargetMode="External"/><Relationship Id="rId4" Type="http://schemas.openxmlformats.org/officeDocument/2006/relationships/hyperlink" Target="http://www.tabulka.cz/vedci/vedci.asp?id=mendeleje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276872"/>
            <a:ext cx="6196405" cy="3672408"/>
          </a:xfrm>
        </p:spPr>
        <p:txBody>
          <a:bodyPr>
            <a:normAutofit fontScale="32500" lnSpcReduction="20000"/>
          </a:bodyPr>
          <a:lstStyle/>
          <a:p>
            <a:r>
              <a:rPr lang="cs-CZ" dirty="0"/>
              <a:t> METODICKÝ LIST PRO ZŠ</a:t>
            </a:r>
          </a:p>
          <a:p>
            <a:r>
              <a:rPr lang="cs-CZ" dirty="0"/>
              <a:t> Pro zpracování vzdělávacích materiálů (VM)v rámci projektu EU peníze školám</a:t>
            </a:r>
          </a:p>
          <a:p>
            <a:r>
              <a:rPr lang="cs-CZ" dirty="0"/>
              <a:t>                        Operační program Vzdělávání pro </a:t>
            </a:r>
            <a:r>
              <a:rPr lang="cs-CZ" dirty="0" smtClean="0"/>
              <a:t>konkurence schopnost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Projekt: Moderní výuka</a:t>
            </a:r>
          </a:p>
          <a:p>
            <a:endParaRPr lang="cs-CZ" dirty="0"/>
          </a:p>
          <a:p>
            <a:r>
              <a:rPr lang="cs-CZ" dirty="0"/>
              <a:t>Registrační číslo: CZ.1.07/1.4.00/21.3192</a:t>
            </a:r>
          </a:p>
          <a:p>
            <a:endParaRPr lang="cs-CZ" dirty="0"/>
          </a:p>
          <a:p>
            <a:r>
              <a:rPr lang="cs-CZ" dirty="0"/>
              <a:t>Číslo DUM: </a:t>
            </a:r>
            <a:r>
              <a:rPr lang="cs-CZ" dirty="0" smtClean="0"/>
              <a:t>VY_32_INOVACE_12.3.18</a:t>
            </a:r>
            <a:r>
              <a:rPr lang="cs-CZ" dirty="0"/>
              <a:t>	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Jméno autora: Mgr. Jana Matěnová</a:t>
            </a:r>
          </a:p>
          <a:p>
            <a:endParaRPr lang="cs-CZ" dirty="0"/>
          </a:p>
          <a:p>
            <a:r>
              <a:rPr lang="cs-CZ" dirty="0"/>
              <a:t>Datum, období kdy byl vytvořen: </a:t>
            </a:r>
            <a:r>
              <a:rPr lang="cs-CZ" dirty="0" smtClean="0"/>
              <a:t>22. ledna 2013</a:t>
            </a:r>
          </a:p>
          <a:p>
            <a:r>
              <a:rPr lang="cs-CZ" dirty="0" smtClean="0"/>
              <a:t>Název </a:t>
            </a:r>
            <a:r>
              <a:rPr lang="cs-CZ" dirty="0"/>
              <a:t>práce: </a:t>
            </a:r>
            <a:r>
              <a:rPr lang="cs-CZ" dirty="0" smtClean="0"/>
              <a:t>Objev uspořádání prvků</a:t>
            </a:r>
            <a:endParaRPr lang="cs-CZ" dirty="0"/>
          </a:p>
          <a:p>
            <a:r>
              <a:rPr lang="cs-CZ" dirty="0"/>
              <a:t>Předmět, pro který je VM určen: Chemie</a:t>
            </a:r>
          </a:p>
          <a:p>
            <a:r>
              <a:rPr lang="cs-CZ" dirty="0"/>
              <a:t>Ročník, pro který je VM určen: 8. ročník</a:t>
            </a:r>
          </a:p>
          <a:p>
            <a:endParaRPr lang="cs-CZ" dirty="0"/>
          </a:p>
          <a:p>
            <a:r>
              <a:rPr lang="cs-CZ" dirty="0"/>
              <a:t>Časová dotace: 1 vyučovací hodina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Vzdělávací oblast, tematický okruh, téma: Člověk a příroda, Chemie, </a:t>
            </a:r>
            <a:r>
              <a:rPr lang="cs-CZ" dirty="0" smtClean="0"/>
              <a:t>Chemie</a:t>
            </a:r>
            <a:r>
              <a:rPr lang="cs-CZ" dirty="0"/>
              <a:t> </a:t>
            </a:r>
            <a:r>
              <a:rPr lang="cs-CZ" dirty="0" smtClean="0"/>
              <a:t> 8. r. Objev uspořádání prvků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Metodický list, anotace - výstižný popis způsobu použití VM ve výuce: žáci využívají prezentaci k získání informací o </a:t>
            </a:r>
            <a:r>
              <a:rPr lang="cs-CZ" dirty="0" smtClean="0"/>
              <a:t> </a:t>
            </a:r>
            <a:r>
              <a:rPr lang="cs-CZ" dirty="0" err="1" smtClean="0"/>
              <a:t>o</a:t>
            </a:r>
            <a:r>
              <a:rPr lang="cs-CZ" dirty="0" smtClean="0"/>
              <a:t> objevování prvků a </a:t>
            </a:r>
            <a:r>
              <a:rPr lang="cs-CZ" dirty="0"/>
              <a:t> </a:t>
            </a:r>
            <a:r>
              <a:rPr lang="cs-CZ" dirty="0" smtClean="0"/>
              <a:t>vytvoření periodické soustavy prvků Mendělejeva. Pro </a:t>
            </a:r>
            <a:r>
              <a:rPr lang="cs-CZ" dirty="0"/>
              <a:t>žáky je i jednodušší zápis. </a:t>
            </a:r>
          </a:p>
          <a:p>
            <a:endParaRPr lang="cs-CZ" dirty="0"/>
          </a:p>
          <a:p>
            <a:r>
              <a:rPr lang="cs-CZ" dirty="0"/>
              <a:t>Pomůcky: -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48680"/>
            <a:ext cx="5762625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0503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2" name="chimes.wav"/>
          </p:stSnd>
        </p:sndAc>
      </p:transition>
    </mc:Choice>
    <mc:Fallback xmlns="">
      <p:transition spd="slow">
        <p:push dir="u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409929"/>
          </a:xfrm>
        </p:spPr>
        <p:txBody>
          <a:bodyPr>
            <a:normAutofit/>
          </a:bodyPr>
          <a:lstStyle/>
          <a:p>
            <a:pPr algn="r"/>
            <a:r>
              <a:rPr lang="cs-CZ" sz="2000" dirty="0" smtClean="0"/>
              <a:t>VY_32_INOVACE 12.3.18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27200" y="2636912"/>
            <a:ext cx="5712179" cy="2623710"/>
          </a:xfrm>
        </p:spPr>
        <p:txBody>
          <a:bodyPr>
            <a:noAutofit/>
          </a:bodyPr>
          <a:lstStyle/>
          <a:p>
            <a:r>
              <a:rPr lang="cs-CZ" sz="4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OBJEV USPOŘÁDÁNÍ PRVKŮ</a:t>
            </a:r>
          </a:p>
          <a:p>
            <a:endParaRPr lang="cs-CZ" sz="20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U 39 ÚVOD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402391"/>
            <a:ext cx="1609725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5688391"/>
            <a:ext cx="31598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4"/>
              </a:rPr>
              <a:t>http://www.tabulka.cz/vedci/vedci.asp?id=mendelejev</a:t>
            </a:r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592771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2" name="chimes.wav"/>
          </p:stSnd>
        </p:sndAc>
      </p:transition>
    </mc:Choice>
    <mc:Fallback xmlns="">
      <p:transition spd="slow">
        <p:push dir="u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363" y="1057275"/>
            <a:ext cx="7153275" cy="474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95363" y="6421627"/>
            <a:ext cx="75370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hlinkClick r:id="rId4"/>
              </a:rPr>
              <a:t>http://www.pawka.estranky.cz/clanky/chemie-jako-vedni-obor.html</a:t>
            </a:r>
            <a:endParaRPr lang="cs-CZ" sz="800" dirty="0" smtClean="0"/>
          </a:p>
          <a:p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46783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2" name="chimes.wav"/>
          </p:stSnd>
        </p:sndAc>
      </p:transition>
    </mc:Choice>
    <mc:Fallback xmlns="">
      <p:transition spd="slow">
        <p:push dir="u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Mendělejevova PSP</a:t>
            </a:r>
            <a:endParaRPr lang="cs-CZ" b="1" i="1" u="sng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1844824"/>
            <a:ext cx="6196405" cy="4176463"/>
          </a:xfrm>
        </p:spPr>
        <p:txBody>
          <a:bodyPr>
            <a:normAutofit lnSpcReduction="10000"/>
          </a:bodyPr>
          <a:lstStyle/>
          <a:p>
            <a:r>
              <a:rPr lang="cs-CZ" sz="4000" b="1" dirty="0" smtClean="0"/>
              <a:t>Dle vzrůstajícího protonového čísla Z</a:t>
            </a:r>
          </a:p>
          <a:p>
            <a:r>
              <a:rPr lang="cs-CZ" sz="4000" b="1" dirty="0" smtClean="0"/>
              <a:t>Dáno periodickým zákonem: </a:t>
            </a:r>
            <a:r>
              <a:rPr lang="cs-CZ" sz="4000" b="1" dirty="0" smtClean="0">
                <a:solidFill>
                  <a:srgbClr val="FF0000"/>
                </a:solidFill>
              </a:rPr>
              <a:t>VLASTNOSTI PRVKŮ JSOU PERIODICKY ZÁVISLÉ NA PROTONOVÉM ČÍSLE JEJICH ATOMŮ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56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2" name="chimes.wav"/>
          </p:stSnd>
        </p:sndAc>
      </p:transition>
    </mc:Choice>
    <mc:Fallback xmlns="">
      <p:transition spd="slow">
        <p:push dir="u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            PERIODY</a:t>
            </a:r>
          </a:p>
          <a:p>
            <a:pPr marL="0" indent="0">
              <a:buNone/>
            </a:pPr>
            <a:endParaRPr lang="cs-CZ" sz="4000" dirty="0"/>
          </a:p>
          <a:p>
            <a:r>
              <a:rPr lang="cs-CZ" sz="4000" dirty="0" smtClean="0"/>
              <a:t>            SKUPINY </a:t>
            </a:r>
            <a:endParaRPr lang="cs-CZ" sz="40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835696" y="2348880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835696" y="3284984"/>
            <a:ext cx="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0944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2" name="chimes.wav"/>
          </p:stSnd>
        </p:sndAc>
      </p:transition>
    </mc:Choice>
    <mc:Fallback xmlns="">
      <p:transition spd="slow">
        <p:push dir="u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bg2">
                    <a:lumMod val="50000"/>
                  </a:schemeClr>
                </a:solidFill>
              </a:rPr>
              <a:t>Uspořádání v PSP</a:t>
            </a:r>
            <a:endParaRPr lang="cs-CZ" b="1" i="1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www.datakabinet.cz/cs/Vyukove-materialy-a-data/Clovek-a-priroda/Vyukove-tabulky/Periodicka-soustava-chemickych-prvku.html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www.youtube.com/watch?v=zWgOh71t4cQ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3174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2" name="chimes.wav"/>
          </p:stSnd>
        </p:sndAc>
      </p:transition>
    </mc:Choice>
    <mc:Fallback xmlns="">
      <p:transition spd="slow">
        <p:push dir="u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Historické a současné názvy prvků</a:t>
            </a:r>
            <a:endParaRPr lang="cs-CZ" b="1" i="1" u="sng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3"/>
              </a:rPr>
              <a:t>http://athena.zcu.cz/kurzy/chem/000/HTML/56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69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2" name="chimes.wav"/>
          </p:stSnd>
        </p:sndAc>
      </p:transition>
    </mc:Choice>
    <mc:Fallback xmlns="">
      <p:transition spd="slow">
        <p:push dir="u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</a:t>
            </a:r>
            <a:endParaRPr lang="cs-CZ" b="1" i="1" u="sng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www.pawka.estranky.cz/clanky/chemie-jako-vedni-obor.html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www.tabulka.cz/vedci/vedci.asp?id=mendelejev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www.datakabinet.cz/cs/Vyukove-materialy-a-data/Clovek-a-priroda/Vyukove-tabulky/Periodicka-soustava-chemickych-prvku.html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www.youtube.com/watch?v=zWgOh71t4cQ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http://athena.zcu.cz/kurzy/chem/000/HTML/56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BENEŠ, Pavel. Základy praktické chemie: pro 8. ročník ZŠ. 1. vydání. Praha: Nakladatelství Fortuna, 1999, s. 79. ISBN 80-7168-879-7.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9765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push dir="u"/>
        <p:sndAc>
          <p:stSnd>
            <p:snd r:embed="rId2" name="chimes.wav"/>
          </p:stSnd>
        </p:sndAc>
      </p:transition>
    </mc:Choice>
    <mc:Fallback xmlns="">
      <p:transition spd="slow">
        <p:push dir="u"/>
        <p:sndAc>
          <p:stSnd>
            <p:snd r:embed="rId8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83</TotalTime>
  <Words>142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Prezentace aplikace PowerPoint</vt:lpstr>
      <vt:lpstr>VY_32_INOVACE 12.3.18</vt:lpstr>
      <vt:lpstr>Prezentace aplikace PowerPoint</vt:lpstr>
      <vt:lpstr>Mendělejevova PSP</vt:lpstr>
      <vt:lpstr>Prezentace aplikace PowerPoint</vt:lpstr>
      <vt:lpstr>Uspořádání v PSP</vt:lpstr>
      <vt:lpstr>Historické a současné názvy prvků</vt:lpstr>
      <vt:lpstr>Zdroje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Matěnová</dc:creator>
  <cp:lastModifiedBy>Jana Matěnová</cp:lastModifiedBy>
  <cp:revision>9</cp:revision>
  <dcterms:created xsi:type="dcterms:W3CDTF">2013-01-24T07:44:49Z</dcterms:created>
  <dcterms:modified xsi:type="dcterms:W3CDTF">2013-01-24T18:31:58Z</dcterms:modified>
</cp:coreProperties>
</file>