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Obvod čtverce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obvodu čtverce.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Obvod čtverce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VY_42_INOVACE_12_Obvod čtverce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anka\AppData\Local\Microsoft\Windows\Temporary Internet Files\Content.IE5\UV0KXPQL\MP9004066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2656"/>
            <a:ext cx="9144000" cy="609361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548680"/>
            <a:ext cx="62184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Kolik čtverců vidíš</a:t>
            </a:r>
            <a:r>
              <a:rPr lang="cs-CZ" sz="5400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tx2"/>
                </a:solidFill>
              </a:rPr>
              <a:t>?</a:t>
            </a:r>
            <a:endParaRPr lang="cs-CZ" sz="5400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476672"/>
            <a:ext cx="4536504" cy="42484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C:\Users\Hanka\AppData\Local\Microsoft\Windows\Temporary Internet Files\Content.IE5\0K7BDK2W\MC9002218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12776"/>
            <a:ext cx="2280048" cy="23042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64088" y="476672"/>
            <a:ext cx="34629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 šije čtvercovou prostírku.</a:t>
            </a:r>
          </a:p>
          <a:p>
            <a:r>
              <a:rPr lang="cs-CZ" dirty="0" smtClean="0"/>
              <a:t>Je téměř hotova, ještě chce celý</a:t>
            </a:r>
          </a:p>
          <a:p>
            <a:r>
              <a:rPr lang="cs-CZ" dirty="0" smtClean="0"/>
              <a:t> čtverec olemovat zeleným </a:t>
            </a:r>
          </a:p>
          <a:p>
            <a:r>
              <a:rPr lang="cs-CZ" dirty="0" smtClean="0"/>
              <a:t>pruhem látky.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3202" y="1700808"/>
            <a:ext cx="35992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dlouhý pruh látky bude potřebovat,</a:t>
            </a:r>
          </a:p>
          <a:p>
            <a:r>
              <a:rPr lang="cs-CZ" dirty="0" smtClean="0"/>
              <a:t>Jestliže čtverec má stranu 34 cm dlouhou?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2636912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116632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321297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 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4869160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 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4077072"/>
            <a:ext cx="230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34 + </a:t>
            </a:r>
            <a:r>
              <a:rPr lang="cs-CZ" dirty="0" err="1" smtClean="0"/>
              <a:t>34</a:t>
            </a:r>
            <a:r>
              <a:rPr lang="cs-CZ" dirty="0" smtClean="0"/>
              <a:t> +34 + </a:t>
            </a:r>
            <a:r>
              <a:rPr lang="cs-CZ" dirty="0" err="1" smtClean="0"/>
              <a:t>34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FF0000"/>
                </a:solidFill>
              </a:rPr>
              <a:t>136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522920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. 34 = </a:t>
            </a:r>
            <a:r>
              <a:rPr lang="cs-CZ" b="1" dirty="0" smtClean="0">
                <a:solidFill>
                  <a:srgbClr val="FF0000"/>
                </a:solidFill>
              </a:rPr>
              <a:t>136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4536504" cy="42484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Hanka\AppData\Local\Microsoft\Windows\Temporary Internet Files\Content.IE5\0K7BDK2W\MC9002218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12776"/>
            <a:ext cx="2280048" cy="23042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5013176"/>
            <a:ext cx="68392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Součtem délky všech stran čtverce </a:t>
            </a:r>
          </a:p>
          <a:p>
            <a:r>
              <a:rPr lang="cs-CZ" sz="36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jsme vypočítali obvod čtverce. </a:t>
            </a:r>
            <a:endParaRPr lang="cs-CZ" sz="36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1412776"/>
            <a:ext cx="1781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o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a+a+a+a 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996952"/>
            <a:ext cx="1710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</a:t>
            </a:r>
            <a:r>
              <a:rPr lang="cs-CZ" sz="4000" b="1" dirty="0" smtClean="0">
                <a:solidFill>
                  <a:srgbClr val="FF0000"/>
                </a:solidFill>
              </a:rPr>
              <a:t> = 4. a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149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2</cp:revision>
  <dcterms:created xsi:type="dcterms:W3CDTF">2012-01-01T11:46:41Z</dcterms:created>
  <dcterms:modified xsi:type="dcterms:W3CDTF">2012-01-01T12:05:47Z</dcterms:modified>
</cp:coreProperties>
</file>