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3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Úhlopříčky čtverce a obdélníka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lvl="0">
                <a:spcBef>
                  <a:spcPct val="0"/>
                </a:spcBef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má za úkol definovat úhlopříčky </a:t>
              </a:r>
              <a:r>
                <a:rPr lang="cs-CZ" sz="2400" b="1" cap="all" dirty="0" smtClean="0"/>
                <a:t>a jejich vlastnosti 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ve čtverci a obdélníku.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43608" y="2132856"/>
            <a:ext cx="7128792" cy="20882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2204864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Úhlopříčky čtverce a obdélníka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VY_42_INOVACE_15_Úhlopříčky čtverce a obdélníka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683568" y="1412776"/>
            <a:ext cx="3528392" cy="3312368"/>
            <a:chOff x="1979712" y="764704"/>
            <a:chExt cx="4536504" cy="4248472"/>
          </a:xfrm>
        </p:grpSpPr>
        <p:sp>
          <p:nvSpPr>
            <p:cNvPr id="5" name="Obdélník 4"/>
            <p:cNvSpPr/>
            <p:nvPr/>
          </p:nvSpPr>
          <p:spPr>
            <a:xfrm>
              <a:off x="1979712" y="764704"/>
              <a:ext cx="4536504" cy="4248472"/>
            </a:xfrm>
            <a:prstGeom prst="rect">
              <a:avLst/>
            </a:prstGeom>
            <a:ln w="38100"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 flipV="1">
              <a:off x="1979712" y="764704"/>
              <a:ext cx="4536504" cy="42484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979712" y="764704"/>
              <a:ext cx="4536504" cy="42484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179512" y="5301208"/>
            <a:ext cx="78346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Úsečka, která spojuje protilehlé vrcholy čtverce se nazývá </a:t>
            </a:r>
            <a:r>
              <a:rPr lang="cs-CZ" sz="40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úhlopříčka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3501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227687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98072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1196752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79715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79715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67744" y="3140968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2132856"/>
            <a:ext cx="391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6176" y="2132856"/>
            <a:ext cx="314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220072" y="1412776"/>
            <a:ext cx="3165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Porovnej velikost úhlopříček e, f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64088" y="2780928"/>
            <a:ext cx="3452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Porovnej velikost úseček /AS/, /SC/</a:t>
            </a:r>
          </a:p>
          <a:p>
            <a:r>
              <a:rPr lang="cs-CZ" dirty="0" smtClean="0"/>
              <a:t>a/BS/, /SD/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64088" y="3573016"/>
            <a:ext cx="9617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/AS/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732240" y="3573016"/>
            <a:ext cx="949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/SC/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364088" y="4653136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/BS/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660232" y="4653136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/SD/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1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 rot="2644288">
            <a:off x="827885" y="953583"/>
            <a:ext cx="3285264" cy="3194048"/>
            <a:chOff x="1979712" y="764704"/>
            <a:chExt cx="4536504" cy="4248472"/>
          </a:xfrm>
        </p:grpSpPr>
        <p:sp>
          <p:nvSpPr>
            <p:cNvPr id="3" name="Obdélník 2"/>
            <p:cNvSpPr/>
            <p:nvPr/>
          </p:nvSpPr>
          <p:spPr>
            <a:xfrm>
              <a:off x="1979712" y="764704"/>
              <a:ext cx="4536504" cy="4248472"/>
            </a:xfrm>
            <a:prstGeom prst="rect">
              <a:avLst/>
            </a:prstGeom>
            <a:ln w="38100"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flipV="1">
              <a:off x="1979712" y="764704"/>
              <a:ext cx="4536504" cy="42484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1979712" y="764704"/>
              <a:ext cx="4536504" cy="42484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ovéPole 5"/>
          <p:cNvSpPr txBox="1"/>
          <p:nvPr/>
        </p:nvSpPr>
        <p:spPr>
          <a:xfrm>
            <a:off x="3923928" y="548680"/>
            <a:ext cx="453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Jaká je vzájemná poloha úhlopříček ve čtverci?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268760"/>
            <a:ext cx="3447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ÚHLOPŘÍČKY jsou na sebe KOLMÉ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076056" y="3068960"/>
          <a:ext cx="3672408" cy="2520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72408"/>
              </a:tblGrid>
              <a:tr h="630070">
                <a:tc>
                  <a:txBody>
                    <a:bodyPr/>
                    <a:lstStyle/>
                    <a:p>
                      <a:r>
                        <a:rPr lang="cs-CZ" dirty="0" smtClean="0"/>
                        <a:t>ÚHLOPŘÍČKY VE ČTVERCI:</a:t>
                      </a:r>
                      <a:endParaRPr lang="cs-CZ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j</a:t>
                      </a:r>
                      <a:r>
                        <a:rPr lang="cs-CZ" dirty="0" smtClean="0"/>
                        <a:t>sou na sebe kolmé</a:t>
                      </a:r>
                      <a:endParaRPr lang="cs-CZ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dirty="0" smtClean="0"/>
                        <a:t>mají stejnou velikost</a:t>
                      </a:r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- půlí se navzájem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9512" y="5301208"/>
            <a:ext cx="8141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Úsečka, která spojuje protilehlé vrcholy obdélníka se nazývá </a:t>
            </a:r>
            <a:r>
              <a:rPr lang="cs-CZ" sz="40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úhlopříčka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0" y="332656"/>
            <a:ext cx="5904656" cy="2736304"/>
            <a:chOff x="467544" y="980728"/>
            <a:chExt cx="4052514" cy="4185756"/>
          </a:xfrm>
        </p:grpSpPr>
        <p:grpSp>
          <p:nvGrpSpPr>
            <p:cNvPr id="3" name="Skupina 2"/>
            <p:cNvGrpSpPr/>
            <p:nvPr/>
          </p:nvGrpSpPr>
          <p:grpSpPr>
            <a:xfrm>
              <a:off x="683568" y="1412776"/>
              <a:ext cx="3528392" cy="3312368"/>
              <a:chOff x="1979712" y="764704"/>
              <a:chExt cx="4536504" cy="4248472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1979712" y="764704"/>
                <a:ext cx="4536504" cy="4248472"/>
              </a:xfrm>
              <a:prstGeom prst="rect">
                <a:avLst/>
              </a:prstGeom>
              <a:ln w="38100"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" name="Přímá spojovací čára 4"/>
              <p:cNvCxnSpPr/>
              <p:nvPr/>
            </p:nvCxnSpPr>
            <p:spPr>
              <a:xfrm flipV="1">
                <a:off x="1979712" y="764704"/>
                <a:ext cx="4536504" cy="42484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>
                <a:off x="1979712" y="764704"/>
                <a:ext cx="4536504" cy="42484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" name="TextovéPole 7"/>
            <p:cNvSpPr txBox="1"/>
            <p:nvPr/>
          </p:nvSpPr>
          <p:spPr>
            <a:xfrm>
              <a:off x="1835696" y="350100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e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907704" y="227687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39552" y="980728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211960" y="1196752"/>
              <a:ext cx="308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139952" y="4797152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67544" y="4797152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267744" y="3140968"/>
              <a:ext cx="308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6084168" y="1484784"/>
            <a:ext cx="391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484784"/>
            <a:ext cx="314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836712"/>
            <a:ext cx="3165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Porovnej velikost úhlopříček e, f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2924944"/>
            <a:ext cx="3452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Porovnej velikost úseček /AS/, /SC/</a:t>
            </a:r>
          </a:p>
          <a:p>
            <a:r>
              <a:rPr lang="cs-CZ" dirty="0" smtClean="0"/>
              <a:t>a/BS/, /SD/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645024"/>
            <a:ext cx="9617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/AS/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71800" y="3573016"/>
            <a:ext cx="949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/SC/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293096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/BS/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4293096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/SD/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04664"/>
            <a:ext cx="3640855" cy="5197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1"/>
          <p:cNvGrpSpPr/>
          <p:nvPr/>
        </p:nvGrpSpPr>
        <p:grpSpPr>
          <a:xfrm rot="5400000">
            <a:off x="-1260648" y="1772816"/>
            <a:ext cx="5904656" cy="2736304"/>
            <a:chOff x="467544" y="980728"/>
            <a:chExt cx="4052514" cy="4185756"/>
          </a:xfrm>
        </p:grpSpPr>
        <p:grpSp>
          <p:nvGrpSpPr>
            <p:cNvPr id="3" name="Skupina 2"/>
            <p:cNvGrpSpPr/>
            <p:nvPr/>
          </p:nvGrpSpPr>
          <p:grpSpPr>
            <a:xfrm>
              <a:off x="683568" y="1412776"/>
              <a:ext cx="3528392" cy="3312368"/>
              <a:chOff x="1979712" y="764704"/>
              <a:chExt cx="4536504" cy="4248472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1979712" y="764704"/>
                <a:ext cx="4536504" cy="4248472"/>
              </a:xfrm>
              <a:prstGeom prst="rect">
                <a:avLst/>
              </a:prstGeom>
              <a:ln w="38100"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" name="Přímá spojovací čára 11"/>
              <p:cNvCxnSpPr/>
              <p:nvPr/>
            </p:nvCxnSpPr>
            <p:spPr>
              <a:xfrm flipV="1">
                <a:off x="1979712" y="764704"/>
                <a:ext cx="4536504" cy="42484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>
                <a:off x="1979712" y="764704"/>
                <a:ext cx="4536504" cy="42484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ovéPole 3"/>
            <p:cNvSpPr txBox="1"/>
            <p:nvPr/>
          </p:nvSpPr>
          <p:spPr>
            <a:xfrm>
              <a:off x="1835696" y="3501008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e</a:t>
              </a:r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907704" y="227687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39552" y="980728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211960" y="1196752"/>
              <a:ext cx="308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139952" y="4797152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67544" y="4797152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267744" y="3140968"/>
              <a:ext cx="308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5035696" y="548680"/>
            <a:ext cx="4108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na sebe úhlopříčky obdélníka kolmé?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1052736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5292080" y="3717032"/>
          <a:ext cx="3672408" cy="189021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72408"/>
              </a:tblGrid>
              <a:tr h="630070">
                <a:tc>
                  <a:txBody>
                    <a:bodyPr/>
                    <a:lstStyle/>
                    <a:p>
                      <a:r>
                        <a:rPr lang="cs-CZ" dirty="0" smtClean="0"/>
                        <a:t>ÚHLOPŘÍČKY  V  OBDÉLNÍKU:</a:t>
                      </a:r>
                      <a:endParaRPr lang="cs-CZ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dirty="0" smtClean="0"/>
                        <a:t>mají stejnou velikost</a:t>
                      </a:r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- půlí se navzájem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243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5</cp:revision>
  <dcterms:created xsi:type="dcterms:W3CDTF">2012-01-01T18:38:04Z</dcterms:created>
  <dcterms:modified xsi:type="dcterms:W3CDTF">2012-01-01T19:24:41Z</dcterms:modified>
</cp:coreProperties>
</file>