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4" autoAdjust="0"/>
    <p:restoredTop sz="94660"/>
  </p:normalViewPr>
  <p:slideViewPr>
    <p:cSldViewPr>
      <p:cViewPr varScale="1">
        <p:scale>
          <a:sx n="54" d="100"/>
          <a:sy n="54" d="100"/>
        </p:scale>
        <p:origin x="-9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5E55B-3C95-48BD-8561-77A4EEB641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799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DBD98-7FC2-40FF-B7F3-F4285B9CFE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533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4F0CB-0771-4946-8279-266B31C102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584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4A38E-A80F-4FF9-9C33-DC5BDA5CC0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924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BDB1F-0A2C-48B1-9325-F6A2B467EC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530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49DA0-D0A2-4388-B74B-949CBBE3CC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0093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26226-73FE-4E5B-A071-15A5BBDE7C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6487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358A3-AD86-4334-A7AC-1AAE40AC32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544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A4CEE-4442-46B0-865C-E4734999D2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980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4E2C7-2748-48F7-9D7D-9732E97762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0791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96913-902C-4B7D-A0F3-B3FECAC9F6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061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E5BD97D1-7818-43E7-925B-213C16D5A0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6/6c/Varanus_komodoensis.jp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d/d9/Chameleon02.jpg/250px-Chameleon02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NR=1&amp;v=8zKEoho601E" TargetMode="External"/><Relationship Id="rId2" Type="http://schemas.openxmlformats.org/officeDocument/2006/relationships/hyperlink" Target="http://www.youtube.com/watch?v=lDHCU7FZmn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youtube.com/watch?v=t68W88e7_v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thumb/a/a5/Cosym_platy_060412_4791_tdp.jpg/258px-Cosym_platy_060412_4791_tdp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d/dc/Chlamydosaurus_kingii.jpg/800px-Chlamydosaurus_kingii.jp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a/a5/Cosym_platy_060412_4791_tdp.jpg/258px-Cosym_platy_060412_4791_tdp.jpg" TargetMode="External"/><Relationship Id="rId3" Type="http://schemas.openxmlformats.org/officeDocument/2006/relationships/hyperlink" Target="http://www.youtube.com/watch?NR=1&amp;v=8zKEoho601E" TargetMode="External"/><Relationship Id="rId7" Type="http://schemas.openxmlformats.org/officeDocument/2006/relationships/hyperlink" Target="http://upload.wikimedia.org/wikipedia/commons/thumb/d/dc/Chlamydosaurus_kingii.jpg/800px-Chlamydosaurus_kingii.jpg" TargetMode="External"/><Relationship Id="rId2" Type="http://schemas.openxmlformats.org/officeDocument/2006/relationships/hyperlink" Target="http://www.youtube.com/watch?v=lDHCU7FZmn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t68W88e7_vc" TargetMode="External"/><Relationship Id="rId5" Type="http://schemas.openxmlformats.org/officeDocument/2006/relationships/hyperlink" Target="http://upload.wikimedia.org/wikipedia/commons/6/6c/Varanus_komodoensis.jpg" TargetMode="External"/><Relationship Id="rId4" Type="http://schemas.openxmlformats.org/officeDocument/2006/relationships/hyperlink" Target="http://upload.wikimedia.org/wikipedia/commons/thumb/d/d9/Chameleon02.jpg/250px-Chameleon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5038"/>
            <a:ext cx="8229600" cy="4652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dirty="0" smtClean="0"/>
              <a:t> </a:t>
            </a:r>
            <a:r>
              <a:rPr lang="cs-CZ" sz="1400" b="1" dirty="0" smtClean="0"/>
              <a:t>METODICKÝ LIST PRO ZŠ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 Pro zpracování vzdělávacích materiálů (VM)v rámci projektu EU peníze školám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                        Operační program Vzdělávání pro konkurenceschopnost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Projekt: Moderní výuka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Registrační číslo: CZ.1.07/1.4.00/21.3192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Číslo DUM: VY_32_INOVACE_12.1.05 	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Jméno autora: Mgr. Jana Matěnová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Datum, období kdy byl vytvořen: 18. října 2011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Název práce: Naše ještěrky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Předmět, pro který je VM určen: Přírodopis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Ročník, pro který je VM určen: 7. ročník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Časová dotace</a:t>
            </a:r>
            <a:r>
              <a:rPr lang="cs-CZ" sz="1400" dirty="0" smtClean="0"/>
              <a:t>: 1 vyučovací hodina</a:t>
            </a:r>
            <a:endParaRPr lang="cs-CZ" sz="1400" b="1" dirty="0" smtClean="0"/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Vzdělávací oblast, tematický okruh, téma: Člověk a příroda, Přírodopis, Přírodopis 7. r., Plazi, Šupinatí, Cizokrajní ještěři</a:t>
            </a:r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Metodický list, anotace- výstižný popis způsobu použití VM ve výuce:</a:t>
            </a:r>
            <a:r>
              <a:rPr lang="cs-CZ" sz="1400" dirty="0" smtClean="0"/>
              <a:t> žáci využívají prezentaci k získání informací o cizokrajných ještěrech, o jejich životě v přírodě, možnostech jejich chovu a jejich zařazení do ekosystémů v přírodě. Prohlížení fotografií jim slouží k rozšíření znalostí. Pro žáky je jednodušší i zápis. </a:t>
            </a:r>
            <a:endParaRPr lang="cs-CZ" sz="1400" b="1" dirty="0" smtClean="0"/>
          </a:p>
          <a:p>
            <a:pPr eaLnBrk="1" hangingPunct="1">
              <a:lnSpc>
                <a:spcPct val="90000"/>
              </a:lnSpc>
            </a:pPr>
            <a:r>
              <a:rPr lang="cs-CZ" sz="1400" b="1" dirty="0" smtClean="0"/>
              <a:t>Pomůcky</a:t>
            </a:r>
            <a:r>
              <a:rPr lang="cs-CZ" sz="1400" dirty="0" smtClean="0"/>
              <a:t>: -</a:t>
            </a:r>
          </a:p>
        </p:txBody>
      </p:sp>
      <p:pic>
        <p:nvPicPr>
          <p:cNvPr id="2051" name="Obrázek 2" descr="Popis: N:\Obchod\EU projekty\Loga\logolinkII_cb.jpg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11760" y="260350"/>
            <a:ext cx="4608512" cy="15844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434975"/>
          </a:xfrm>
        </p:spPr>
        <p:txBody>
          <a:bodyPr/>
          <a:lstStyle/>
          <a:p>
            <a:pPr algn="r" eaLnBrk="1" hangingPunct="1"/>
            <a:r>
              <a:rPr lang="cs-CZ" sz="2400" smtClean="0">
                <a:solidFill>
                  <a:schemeClr val="tx1"/>
                </a:solidFill>
              </a:rPr>
              <a:t>VY_32_INOVACE_12.1.05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708275"/>
            <a:ext cx="6400800" cy="2808288"/>
          </a:xfrm>
        </p:spPr>
        <p:txBody>
          <a:bodyPr/>
          <a:lstStyle/>
          <a:p>
            <a:pPr eaLnBrk="1" hangingPunct="1">
              <a:defRPr/>
            </a:pPr>
            <a:r>
              <a:rPr lang="cs-CZ" sz="6600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CIZOKRAJNÍ JEŠTĚŘI</a:t>
            </a:r>
          </a:p>
        </p:txBody>
      </p:sp>
    </p:spTree>
  </p:cSld>
  <p:clrMapOvr>
    <a:masterClrMapping/>
  </p:clrMapOvr>
  <p:transition spd="slow">
    <p:randomBar dir="vert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Varan komodský</a:t>
            </a:r>
            <a:br>
              <a:rPr lang="cs-CZ" sz="4000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4000" b="1" smtClean="0">
                <a:solidFill>
                  <a:schemeClr val="tx1"/>
                </a:solidFill>
              </a:rPr>
              <a:t>Indonésie, „komodský drak“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eaLnBrk="1" hangingPunct="1"/>
            <a:r>
              <a:rPr lang="cs-CZ" sz="4000" b="1" smtClean="0"/>
              <a:t>P: prase, buvol, mršiny </a:t>
            </a:r>
          </a:p>
          <a:p>
            <a:pPr eaLnBrk="1" hangingPunct="1"/>
            <a:r>
              <a:rPr lang="cs-CZ" sz="4000" b="1" smtClean="0"/>
              <a:t>Délka 3 m</a:t>
            </a:r>
          </a:p>
          <a:p>
            <a:pPr eaLnBrk="1" hangingPunct="1">
              <a:buFontTx/>
              <a:buNone/>
            </a:pPr>
            <a:endParaRPr lang="cs-CZ" sz="4000" b="1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429000"/>
            <a:ext cx="525016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07905" y="3140968"/>
            <a:ext cx="52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upload.wikimedia.org/wikipedia/commons/6/6c/Varanus_komodoensis.jpg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Chameleon</a:t>
            </a:r>
            <a:r>
              <a:rPr lang="cs-CZ" sz="4000" smtClean="0"/>
              <a:t> </a:t>
            </a:r>
            <a:br>
              <a:rPr lang="cs-CZ" sz="4000" smtClean="0"/>
            </a:br>
            <a:r>
              <a:rPr lang="cs-CZ" sz="4000" b="1" smtClean="0"/>
              <a:t>jižní E, jižní Asie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eaLnBrk="1" hangingPunct="1"/>
            <a:r>
              <a:rPr lang="cs-CZ" sz="4000" b="1" dirty="0" smtClean="0"/>
              <a:t>Bočně zploštělé tělo</a:t>
            </a:r>
          </a:p>
          <a:p>
            <a:pPr eaLnBrk="1" hangingPunct="1"/>
            <a:r>
              <a:rPr lang="cs-CZ" sz="4000" b="1" dirty="0" smtClean="0"/>
              <a:t>Ovíjivý ocas, klíšťkovité prsty</a:t>
            </a:r>
          </a:p>
          <a:p>
            <a:pPr eaLnBrk="1" hangingPunct="1"/>
            <a:endParaRPr lang="cs-CZ" sz="4000" b="1" dirty="0" smtClean="0"/>
          </a:p>
          <a:p>
            <a:pPr eaLnBrk="1" hangingPunct="1"/>
            <a:endParaRPr lang="cs-CZ" sz="4000" b="1" dirty="0" smtClean="0"/>
          </a:p>
          <a:p>
            <a:pPr eaLnBrk="1" hangingPunct="1">
              <a:buFontTx/>
              <a:buNone/>
            </a:pPr>
            <a:r>
              <a:rPr lang="cs-CZ" sz="4000" b="1" dirty="0" smtClean="0"/>
              <a:t> </a:t>
            </a:r>
          </a:p>
          <a:p>
            <a:pPr eaLnBrk="1" hangingPunct="1"/>
            <a:r>
              <a:rPr lang="cs-CZ" sz="4000" b="1" dirty="0" smtClean="0"/>
              <a:t>Každé oko se pohybuje samostatně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96952"/>
            <a:ext cx="238125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211961" y="4797152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upload.wikimedia.org/wikipedia/commons/thumb/d/d9/Chameleon02.jpg/250px-Chameleon02.jpg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5865813"/>
          </a:xfrm>
        </p:spPr>
        <p:txBody>
          <a:bodyPr/>
          <a:lstStyle/>
          <a:p>
            <a:pPr eaLnBrk="1" hangingPunct="1"/>
            <a:r>
              <a:rPr lang="cs-CZ" sz="4000" b="1" dirty="0" smtClean="0"/>
              <a:t>Loví kořist dlouhým lepkavým jazykem</a:t>
            </a:r>
          </a:p>
          <a:p>
            <a:pPr eaLnBrk="1" hangingPunct="1"/>
            <a:r>
              <a:rPr lang="cs-CZ" sz="4000" b="1" dirty="0" smtClean="0"/>
              <a:t>Schopnost barvoměny</a:t>
            </a:r>
          </a:p>
          <a:p>
            <a:pPr eaLnBrk="1" hangingPunct="1"/>
            <a:r>
              <a:rPr lang="cs-CZ" sz="2000" b="1" dirty="0" smtClean="0">
                <a:hlinkClick r:id="rId2"/>
              </a:rPr>
              <a:t>http://www.youtube.com/watch?v=lDHCU7FZmns</a:t>
            </a:r>
            <a:endParaRPr lang="cs-CZ" sz="2000" b="1" dirty="0" smtClean="0"/>
          </a:p>
          <a:p>
            <a:pPr eaLnBrk="1" hangingPunct="1"/>
            <a:r>
              <a:rPr lang="cs-CZ" sz="2000" b="1" dirty="0" smtClean="0">
                <a:hlinkClick r:id="rId3"/>
              </a:rPr>
              <a:t>http://www.youtube.com/watch?NR=1&amp;v=8zKEoho601E</a:t>
            </a:r>
            <a:endParaRPr lang="cs-CZ" sz="2000" b="1" dirty="0" smtClean="0"/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Gekon</a:t>
            </a:r>
            <a:r>
              <a:rPr lang="cs-CZ" smtClean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4000" b="1" dirty="0" smtClean="0"/>
              <a:t>Na prstech nohou přísavky – šplhání </a:t>
            </a:r>
            <a:r>
              <a:rPr lang="cs-CZ" b="1" dirty="0" smtClean="0">
                <a:hlinkClick r:id="rId2"/>
              </a:rPr>
              <a:t>http://www.youtube.com/watch?v=t68W88e7_vc</a:t>
            </a:r>
            <a:endParaRPr lang="cs-CZ" b="1" dirty="0" smtClean="0"/>
          </a:p>
          <a:p>
            <a:pPr eaLnBrk="1" hangingPunct="1"/>
            <a:endParaRPr lang="cs-CZ" sz="4000" b="1" dirty="0" smtClean="0"/>
          </a:p>
          <a:p>
            <a:pPr eaLnBrk="1" hangingPunct="1"/>
            <a:endParaRPr lang="cs-CZ" sz="4000" b="1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405518"/>
            <a:ext cx="3681586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5661248"/>
            <a:ext cx="38164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upload.wikimedia.org/wikipedia/commons/thumb/a/a5/Cosym_platy_060412_4791_tdp.jpg/258px-Cosym_platy_060412_4791_tdp.jpg</a:t>
            </a:r>
            <a:endParaRPr lang="cs-CZ" sz="1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Agama límcová</a:t>
            </a:r>
            <a:br>
              <a:rPr lang="cs-CZ" sz="4000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4000" b="1" smtClean="0">
                <a:solidFill>
                  <a:schemeClr val="tx1"/>
                </a:solidFill>
              </a:rPr>
              <a:t>Austrálie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P: hmyz</a:t>
            </a:r>
          </a:p>
          <a:p>
            <a:pPr eaLnBrk="1" hangingPunct="1"/>
            <a:r>
              <a:rPr lang="cs-CZ" b="1" smtClean="0"/>
              <a:t>Límec až 26 cm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780928"/>
            <a:ext cx="6840759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5805264"/>
            <a:ext cx="8136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upload.wikimedia.org/wikipedia/commons/thumb/d/dc/Chlamydosaurus_kingii.jpg/800px-Chlamydosaurus_kingii.jp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i="1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Zdroje</a:t>
            </a:r>
            <a:r>
              <a:rPr lang="cs-CZ" smtClean="0"/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1600" dirty="0" smtClean="0"/>
              <a:t>DOBRORUKA, Luděk J. , et al. </a:t>
            </a:r>
            <a:r>
              <a:rPr lang="cs-CZ" sz="1600" i="1" dirty="0" smtClean="0"/>
              <a:t>Přírodopis II : 7. ročník</a:t>
            </a:r>
            <a:r>
              <a:rPr lang="cs-CZ" sz="1600" dirty="0" smtClean="0"/>
              <a:t>. 1998. Praha : </a:t>
            </a:r>
            <a:r>
              <a:rPr lang="cs-CZ" sz="1600" dirty="0" err="1" smtClean="0"/>
              <a:t>Scientia</a:t>
            </a:r>
            <a:r>
              <a:rPr lang="cs-CZ" sz="1600" dirty="0" smtClean="0"/>
              <a:t>, 1998. Svědkové a potomci dinosaurů, s. 152. ISBN 80-7183-134-4, 52 7039.</a:t>
            </a:r>
          </a:p>
          <a:p>
            <a:pPr eaLnBrk="1" hangingPunct="1"/>
            <a:r>
              <a:rPr lang="cs-CZ" sz="1600" dirty="0" smtClean="0">
                <a:hlinkClick r:id="rId2"/>
              </a:rPr>
              <a:t>http://www.youtube.com/watch?v=lDHCU7FZmns</a:t>
            </a:r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3"/>
              </a:rPr>
              <a:t>http://www.youtube.com/watch?NR=1&amp;v=8zKEoho601E</a:t>
            </a:r>
            <a:endParaRPr lang="cs-CZ" sz="1600" dirty="0" smtClean="0"/>
          </a:p>
          <a:p>
            <a:pPr eaLnBrk="1" hangingPunct="1"/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upload.wikimedia.org/wikipedia/commons/thumb/d/d9/Chameleon02.jpg/250px-Chameleon02.jpg</a:t>
            </a:r>
            <a:endParaRPr lang="cs-CZ" sz="1600" dirty="0" smtClean="0"/>
          </a:p>
          <a:p>
            <a:pPr eaLnBrk="1" hangingPunct="1"/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upload.wikimedia.org/wikipedia/commons/6/6c/Varanus_komodoensis.jpg</a:t>
            </a:r>
            <a:endParaRPr lang="cs-CZ" sz="1600" dirty="0" smtClean="0"/>
          </a:p>
          <a:p>
            <a:pPr eaLnBrk="1" hangingPunct="1"/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www.youtube.com/watch?v=t68W88e7_vc</a:t>
            </a:r>
            <a:endParaRPr lang="cs-CZ" sz="1600" dirty="0" smtClean="0"/>
          </a:p>
          <a:p>
            <a:pPr eaLnBrk="1" hangingPunct="1"/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upload.wikimedia.org/wikipedia/commons/thumb/d/dc/Chlamydosaurus_kingii.jpg/800px-Chlamydosaurus_kingii.jpg</a:t>
            </a:r>
            <a:endParaRPr lang="cs-CZ" sz="1600" dirty="0" smtClean="0"/>
          </a:p>
          <a:p>
            <a:pPr eaLnBrk="1" hangingPunct="1"/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upload.wikimedia.org/wikipedia/commons/thumb/a/a5/Cosym_platy_060412_4791_tdp.jpg/258px-Cosym_platy_060412_4791_tdp.jpg</a:t>
            </a:r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dirty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106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Výchozí návrh</vt:lpstr>
      <vt:lpstr>Prezentace aplikace PowerPoint</vt:lpstr>
      <vt:lpstr>VY_32_INOVACE_12.1.05</vt:lpstr>
      <vt:lpstr>Varan komodský Indonésie, „komodský drak“</vt:lpstr>
      <vt:lpstr>Chameleon  jižní E, jižní Asie</vt:lpstr>
      <vt:lpstr>Prezentace aplikace PowerPoint</vt:lpstr>
      <vt:lpstr>Gekon </vt:lpstr>
      <vt:lpstr>Agama límcová Austrálie</vt:lpstr>
      <vt:lpstr>Zdroje </vt:lpstr>
    </vt:vector>
  </TitlesOfParts>
  <Company>ZŠ V Domcích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matenova</dc:creator>
  <cp:lastModifiedBy>Jana Matěnová</cp:lastModifiedBy>
  <cp:revision>7</cp:revision>
  <dcterms:created xsi:type="dcterms:W3CDTF">2011-10-15T18:49:36Z</dcterms:created>
  <dcterms:modified xsi:type="dcterms:W3CDTF">2013-10-08T10:49:48Z</dcterms:modified>
</cp:coreProperties>
</file>