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119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717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899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345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32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736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761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42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82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10180-F17C-48CC-8226-3B7AD717F00C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37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476673"/>
            <a:ext cx="6480720" cy="12241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628800"/>
            <a:ext cx="7776864" cy="4968552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chemeClr val="accent3">
                    <a:lumMod val="50000"/>
                  </a:schemeClr>
                </a:solidFill>
              </a:rPr>
              <a:t>ZÁKLADNÍ ŠKOLA SLOVAN, KROMĚŘÍŽ, PŘÍSPĚVKOVÁ ORGANIZACE</a:t>
            </a:r>
          </a:p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chemeClr val="accent3">
                    <a:lumMod val="50000"/>
                  </a:schemeClr>
                </a:solidFill>
              </a:rPr>
              <a:t>ZEYEROVA 3354, 767 01 KROMĚŘÍŽ</a:t>
            </a:r>
          </a:p>
          <a:p>
            <a:pPr lvl="0">
              <a:spcBef>
                <a:spcPts val="0"/>
              </a:spcBef>
            </a:pPr>
            <a:endParaRPr lang="cs-CZ" sz="1800" b="1" dirty="0">
              <a:solidFill>
                <a:srgbClr val="00B050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VZDĚLÁNÍ PRO KONKURENCESCHOPNOST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ŠABLONA ČÍSLO: III/2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PŘEDMĚT: </a:t>
            </a:r>
            <a:r>
              <a:rPr lang="cs-CZ" sz="1800" dirty="0" smtClean="0">
                <a:solidFill>
                  <a:prstClr val="black"/>
                </a:solidFill>
              </a:rPr>
              <a:t>Anglický jazyk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VI.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Představování – základní údaje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Hana Stavinohová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DATUM VYTVOŘENÍ</a:t>
            </a:r>
            <a:r>
              <a:rPr lang="cs-CZ" sz="1800" dirty="0" smtClean="0">
                <a:solidFill>
                  <a:prstClr val="black"/>
                </a:solidFill>
              </a:rPr>
              <a:t>: 7.9.2011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800" b="1" dirty="0" smtClean="0">
                <a:solidFill>
                  <a:srgbClr val="C00000"/>
                </a:solidFill>
              </a:rPr>
              <a:t>VY_32_INOVACE_01_HS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8245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0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008111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556792"/>
            <a:ext cx="8640960" cy="4082008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1"/>
                </a:solidFill>
              </a:rPr>
              <a:t>Prezentace vytvořena jako doplněk k učivu 6.ročníku -Představování. Žáci mají za úkol jednoduše představit sebe, pomocí otázek zjistit základní údaje o spolužákovi a vytvořit věty z daných informací.</a:t>
            </a:r>
          </a:p>
          <a:p>
            <a:pPr algn="l"/>
            <a:endParaRPr lang="cs-CZ" sz="2800" dirty="0">
              <a:solidFill>
                <a:schemeClr val="tx1"/>
              </a:solidFill>
            </a:endParaRP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1"/>
                </a:solidFill>
              </a:rPr>
              <a:t> Pilotáž: Prezentace pilotována v 6. D. Velmi dobře slouží k upevnění již probraného učiva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a nutí žáky hovořit o sobě a spolužácích. Žáci ocenili, že otázky neustále vidí napsané na tabuli.</a:t>
            </a:r>
          </a:p>
          <a:p>
            <a:pPr algn="l"/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14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lvl="0">
              <a:buFont typeface="Wingdings"/>
              <a:buChar char=""/>
            </a:pPr>
            <a:r>
              <a:rPr lang="en-US" sz="4800" dirty="0">
                <a:solidFill>
                  <a:srgbClr val="FF0000"/>
                </a:solidFill>
                <a:ea typeface="Calibri"/>
                <a:cs typeface="Calibri"/>
              </a:rPr>
              <a:t>Can you introduce yourself?</a:t>
            </a:r>
            <a:r>
              <a:rPr lang="en-US" sz="4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lang="cs-CZ" sz="4800" dirty="0">
              <a:ea typeface="Times New Roman"/>
              <a:cs typeface="Times New Roman"/>
            </a:endParaRPr>
          </a:p>
          <a:p>
            <a:pPr lvl="0"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What is your name?                                                                     </a:t>
            </a:r>
            <a:r>
              <a:rPr lang="en-US" dirty="0">
                <a:solidFill>
                  <a:srgbClr val="FF0000"/>
                </a:solidFill>
                <a:ea typeface="Calibri"/>
                <a:cs typeface="Calibri"/>
              </a:rPr>
              <a:t> </a:t>
            </a:r>
            <a:endParaRPr lang="cs-CZ" sz="2400" dirty="0">
              <a:ea typeface="Calibri"/>
              <a:cs typeface="Calibri"/>
            </a:endParaRPr>
          </a:p>
          <a:p>
            <a:pPr lvl="0"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What is your surname?</a:t>
            </a:r>
            <a:endParaRPr lang="cs-CZ" sz="2400" dirty="0">
              <a:ea typeface="Calibri"/>
              <a:cs typeface="Calibri"/>
            </a:endParaRPr>
          </a:p>
          <a:p>
            <a:pPr lvl="0"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How old are?</a:t>
            </a:r>
            <a:endParaRPr lang="cs-CZ" sz="2400" dirty="0">
              <a:ea typeface="Calibri"/>
              <a:cs typeface="Calibri"/>
            </a:endParaRPr>
          </a:p>
          <a:p>
            <a:pPr lvl="0">
              <a:spcAft>
                <a:spcPts val="1000"/>
              </a:spcAft>
              <a:buFont typeface="+mj-lt"/>
              <a:buAutoNum type="arabicPeriod"/>
            </a:pPr>
            <a:r>
              <a:rPr lang="en-US" dirty="0">
                <a:ea typeface="Calibri"/>
                <a:cs typeface="Calibri"/>
              </a:rPr>
              <a:t>Where are you from?</a:t>
            </a:r>
            <a:endParaRPr lang="cs-CZ" sz="2400" dirty="0">
              <a:ea typeface="Calibri"/>
              <a:cs typeface="Calibri"/>
            </a:endParaRPr>
          </a:p>
          <a:p>
            <a:endParaRPr lang="cs-CZ" dirty="0"/>
          </a:p>
        </p:txBody>
      </p:sp>
      <p:pic>
        <p:nvPicPr>
          <p:cNvPr id="1026" name="Picture 2" descr="C:\Users\ZS SLOVAN\Desktop\MP90036265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858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"/>
            </a:pPr>
            <a:r>
              <a:rPr lang="en-US" sz="4800" dirty="0" smtClean="0">
                <a:solidFill>
                  <a:srgbClr val="FF0000"/>
                </a:solidFill>
              </a:rPr>
              <a:t>Ask your classmates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What is her/his name?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What is her/his surname?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How old is she/he?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Where is she/ he from?</a:t>
            </a:r>
            <a:endParaRPr lang="cs-CZ" dirty="0"/>
          </a:p>
        </p:txBody>
      </p:sp>
      <p:pic>
        <p:nvPicPr>
          <p:cNvPr id="2050" name="Picture 2" descr="C:\Users\ZS SLOVAN\Desktop\MP9004117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628800"/>
            <a:ext cx="158417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Desktop\MP9004092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09120"/>
            <a:ext cx="208823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7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J"/>
            </a:pPr>
            <a:r>
              <a:rPr lang="en-US" sz="4800" dirty="0" smtClean="0">
                <a:solidFill>
                  <a:srgbClr val="FF0000"/>
                </a:solidFill>
              </a:rPr>
              <a:t>Make sentences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 smtClean="0">
                <a:solidFill>
                  <a:srgbClr val="FFFF00"/>
                </a:solidFill>
              </a:rPr>
              <a:t>NAME                      AGE                       COUNTRY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Kate                            18                          Germany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Tom and Mike           25                           China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George                        40                          Britain</a:t>
            </a:r>
            <a:endParaRPr lang="cs-CZ" dirty="0"/>
          </a:p>
        </p:txBody>
      </p:sp>
      <p:pic>
        <p:nvPicPr>
          <p:cNvPr id="3074" name="Picture 2" descr="C:\Users\ZS SLOVAN\Desktop\MP9003626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41372"/>
            <a:ext cx="1083531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Desktop\MP9004008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33056"/>
            <a:ext cx="108353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Desktop\MP90036285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275" y="5157192"/>
            <a:ext cx="1083531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59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r>
              <a:rPr lang="cs-CZ" dirty="0" smtClean="0"/>
              <a:t>Fotografie a kliparty: </a:t>
            </a:r>
            <a:r>
              <a:rPr lang="cs-CZ" u="sng" dirty="0" smtClean="0"/>
              <a:t>www.office.microsoft.com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680534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203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Prezentace aplikace PowerPoint</vt:lpstr>
      <vt:lpstr>Ask your classmates</vt:lpstr>
      <vt:lpstr>Make sentences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17</cp:revision>
  <dcterms:created xsi:type="dcterms:W3CDTF">2012-01-22T13:29:24Z</dcterms:created>
  <dcterms:modified xsi:type="dcterms:W3CDTF">2012-05-07T10:10:50Z</dcterms:modified>
</cp:coreProperties>
</file>