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6151E-A316-4351-805B-21DA97C5A69B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F38B46-86BD-4A19-9701-44CFB9F32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341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F38B46-86BD-4A19-9701-44CFB9F3201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78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4.5.2012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8287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1052736"/>
            <a:ext cx="8208911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VI.</a:t>
            </a:r>
          </a:p>
          <a:p>
            <a:r>
              <a:rPr lang="cs-CZ" dirty="0" smtClean="0"/>
              <a:t>TÉMA: Matematické symboly</a:t>
            </a:r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6. 10. 2011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VY_32_INOVACE_09_HS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88641"/>
            <a:ext cx="7117180" cy="1008112"/>
          </a:xfrm>
        </p:spPr>
        <p:txBody>
          <a:bodyPr/>
          <a:lstStyle/>
          <a:p>
            <a:pPr algn="ctr"/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1268760"/>
            <a:ext cx="7667014" cy="5256584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Prezentace vytvořena jako doplněk k učivu pro 6.ročník</a:t>
            </a:r>
            <a:r>
              <a:rPr lang="en-US" sz="2400" dirty="0" smtClean="0"/>
              <a:t> </a:t>
            </a:r>
            <a:r>
              <a:rPr lang="cs-CZ" sz="2400" dirty="0" smtClean="0"/>
              <a:t>„</a:t>
            </a:r>
            <a:r>
              <a:rPr lang="cs-CZ" sz="2400" dirty="0"/>
              <a:t>M</a:t>
            </a:r>
            <a:r>
              <a:rPr lang="cs-CZ" sz="2400" dirty="0" smtClean="0"/>
              <a:t>atematické symboly“.  Žáci se naučí správně používat anglické matematické symboly – sčítání, odčítání, násobení</a:t>
            </a:r>
            <a:r>
              <a:rPr lang="cs-CZ" sz="2400" smtClean="0"/>
              <a:t>, </a:t>
            </a:r>
            <a:r>
              <a:rPr lang="cs-CZ" sz="2400" smtClean="0"/>
              <a:t>dělení a </a:t>
            </a:r>
            <a:r>
              <a:rPr lang="cs-CZ" sz="2400" dirty="0" smtClean="0"/>
              <a:t>objasní si rozdíl </a:t>
            </a:r>
            <a:r>
              <a:rPr lang="cs-CZ" sz="2400" dirty="0" smtClean="0"/>
              <a:t>mezi desetinnou čárkou a </a:t>
            </a:r>
            <a:r>
              <a:rPr lang="cs-CZ" sz="2400" dirty="0" smtClean="0"/>
              <a:t>tečkou v České republice a anglicky mluvících zemích.  </a:t>
            </a:r>
            <a:endParaRPr lang="cs-CZ" sz="2400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/>
              <a:t>Pilotáž: Prezentace byla pilotována v 6. D. Žáci si ověřili správné použití matematických symbolů v </a:t>
            </a:r>
            <a:r>
              <a:rPr lang="cs-CZ" sz="2400" dirty="0" smtClean="0"/>
              <a:t>anglickém jazyce </a:t>
            </a:r>
            <a:r>
              <a:rPr lang="cs-CZ" sz="2400" dirty="0" smtClean="0"/>
              <a:t>a zároveň si trochu i započítali.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4837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188640"/>
            <a:ext cx="7125113" cy="115212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u="sng" dirty="0" smtClean="0"/>
              <a:t>Matematické symboly</a:t>
            </a:r>
            <a:endParaRPr lang="cs-CZ" sz="4000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187624" y="1340768"/>
            <a:ext cx="7125112" cy="4051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3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+</a:t>
            </a:r>
            <a:r>
              <a:rPr lang="cs-CZ" sz="2400" dirty="0" smtClean="0"/>
              <a:t>3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r>
              <a:rPr lang="cs-CZ" sz="2400" dirty="0" smtClean="0"/>
              <a:t>6    </a:t>
            </a:r>
            <a:r>
              <a:rPr lang="en-US" sz="2400" dirty="0" smtClean="0"/>
              <a:t>three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plus</a:t>
            </a:r>
            <a:r>
              <a:rPr lang="en-US" sz="2400" dirty="0" smtClean="0"/>
              <a:t> three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equals</a:t>
            </a:r>
            <a:r>
              <a:rPr lang="en-US" sz="2400" dirty="0" smtClean="0"/>
              <a:t> six</a:t>
            </a:r>
          </a:p>
          <a:p>
            <a:pPr marL="0" indent="0">
              <a:buNone/>
            </a:pPr>
            <a:r>
              <a:rPr lang="en-US" sz="2400" dirty="0"/>
              <a:t> </a:t>
            </a:r>
            <a:r>
              <a:rPr lang="en-US" sz="2400" dirty="0" smtClean="0"/>
              <a:t>             three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and</a:t>
            </a:r>
            <a:r>
              <a:rPr lang="en-US" sz="2400" dirty="0" smtClean="0"/>
              <a:t> three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is(are)</a:t>
            </a:r>
            <a:r>
              <a:rPr lang="en-US" sz="2400" dirty="0" smtClean="0"/>
              <a:t> six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400" dirty="0" smtClean="0"/>
              <a:t>6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en-US" sz="2400" dirty="0" smtClean="0"/>
              <a:t>2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r>
              <a:rPr lang="en-US" sz="2400" dirty="0" smtClean="0"/>
              <a:t>4     six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minus</a:t>
            </a:r>
            <a:r>
              <a:rPr lang="en-US" sz="2400" dirty="0" smtClean="0"/>
              <a:t> two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equals</a:t>
            </a:r>
            <a:r>
              <a:rPr lang="en-US" sz="2400" dirty="0" smtClean="0"/>
              <a:t> four</a:t>
            </a:r>
          </a:p>
          <a:p>
            <a:pPr marL="0" indent="0">
              <a:buNone/>
            </a:pPr>
            <a:r>
              <a:rPr lang="en-US" sz="2400" dirty="0"/>
              <a:t> </a:t>
            </a:r>
            <a:r>
              <a:rPr lang="en-US" sz="2400" dirty="0" smtClean="0"/>
              <a:t>             two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from</a:t>
            </a:r>
            <a:r>
              <a:rPr lang="en-US" sz="2400" dirty="0" smtClean="0"/>
              <a:t> six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is (leaves) </a:t>
            </a:r>
            <a:r>
              <a:rPr lang="en-US" sz="2400" dirty="0" smtClean="0"/>
              <a:t>four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37112"/>
            <a:ext cx="2880319" cy="2227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9389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188640"/>
            <a:ext cx="7117180" cy="122413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u="sng" dirty="0">
                <a:solidFill>
                  <a:prstClr val="white"/>
                </a:solidFill>
                <a:ea typeface="+mn-ea"/>
                <a:cs typeface="+mn-cs"/>
              </a:rPr>
              <a:t>Matematické symboly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827584" y="1268760"/>
            <a:ext cx="7667014" cy="4370040"/>
          </a:xfrm>
        </p:spPr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cs-CZ" sz="2400" dirty="0" smtClean="0"/>
              <a:t>2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x</a:t>
            </a:r>
            <a:r>
              <a:rPr lang="cs-CZ" sz="2400" dirty="0" smtClean="0"/>
              <a:t>2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r>
              <a:rPr lang="cs-CZ" sz="2400" dirty="0" smtClean="0"/>
              <a:t>4      </a:t>
            </a:r>
            <a:r>
              <a:rPr lang="en-US" sz="2400" dirty="0" smtClean="0"/>
              <a:t> two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times</a:t>
            </a:r>
            <a:r>
              <a:rPr lang="en-US" sz="2400" dirty="0" smtClean="0"/>
              <a:t> two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en-US" sz="2400" dirty="0" smtClean="0"/>
              <a:t> four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        two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multiplied by</a:t>
            </a:r>
            <a:r>
              <a:rPr lang="en-US" sz="2400" dirty="0" smtClean="0"/>
              <a:t> two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equals</a:t>
            </a:r>
            <a:r>
              <a:rPr lang="en-US" sz="2400" dirty="0" smtClean="0"/>
              <a:t> four</a:t>
            </a:r>
          </a:p>
          <a:p>
            <a:endParaRPr lang="en-US" sz="2400" dirty="0" smtClean="0"/>
          </a:p>
          <a:p>
            <a:r>
              <a:rPr lang="en-US" sz="2400" dirty="0" smtClean="0"/>
              <a:t>9</a:t>
            </a:r>
            <a:r>
              <a:rPr lang="en-US" sz="2400" b="1" dirty="0" smtClean="0">
                <a:solidFill>
                  <a:schemeClr val="accent2">
                    <a:lumMod val="50000"/>
                  </a:schemeClr>
                </a:solidFill>
              </a:rPr>
              <a:t>÷</a:t>
            </a:r>
            <a:r>
              <a:rPr lang="en-US" sz="2400" dirty="0" smtClean="0"/>
              <a:t>3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  <a:r>
              <a:rPr lang="en-US" sz="2400" dirty="0" smtClean="0"/>
              <a:t>3      nine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over</a:t>
            </a:r>
            <a:r>
              <a:rPr lang="en-US" sz="2400" dirty="0" smtClean="0"/>
              <a:t> three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en-US" sz="2400" dirty="0" smtClean="0"/>
              <a:t> three</a:t>
            </a:r>
          </a:p>
          <a:p>
            <a:r>
              <a:rPr lang="en-US" sz="2400" dirty="0"/>
              <a:t> </a:t>
            </a:r>
            <a:r>
              <a:rPr lang="en-US" sz="2400" dirty="0" smtClean="0"/>
              <a:t>               nine </a:t>
            </a:r>
            <a:r>
              <a:rPr lang="en-US" sz="2400" b="1" dirty="0" smtClean="0">
                <a:solidFill>
                  <a:schemeClr val="accent1">
                    <a:lumMod val="50000"/>
                  </a:schemeClr>
                </a:solidFill>
              </a:rPr>
              <a:t>divided by </a:t>
            </a:r>
            <a:r>
              <a:rPr lang="en-US" sz="2400" dirty="0" smtClean="0"/>
              <a:t>three </a:t>
            </a:r>
            <a:r>
              <a:rPr lang="en-US" sz="2400" b="1" dirty="0" smtClean="0">
                <a:solidFill>
                  <a:schemeClr val="accent6">
                    <a:lumMod val="75000"/>
                  </a:schemeClr>
                </a:solidFill>
              </a:rPr>
              <a:t>equals</a:t>
            </a:r>
            <a:r>
              <a:rPr lang="en-US" sz="2400" dirty="0" smtClean="0"/>
              <a:t> three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97152"/>
            <a:ext cx="3124200" cy="173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681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3"/>
            <a:ext cx="7125113" cy="86409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u="sng" dirty="0">
                <a:solidFill>
                  <a:prstClr val="white"/>
                </a:solidFill>
                <a:ea typeface="+mn-ea"/>
                <a:cs typeface="+mn-cs"/>
              </a:rPr>
              <a:t>Matematické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568952" cy="55446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Desetinná čísla </a:t>
            </a:r>
            <a:r>
              <a:rPr lang="cs-CZ" sz="2400" dirty="0" smtClean="0"/>
              <a:t>se v angličtině píší s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tečkou</a:t>
            </a:r>
            <a:r>
              <a:rPr lang="cs-CZ" sz="2400" dirty="0" smtClean="0"/>
              <a:t>, nikoli s čárkou.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Desetinná čísla se vyslovují jednotlivě. </a:t>
            </a:r>
            <a:r>
              <a:rPr lang="cs-CZ" sz="2400" dirty="0" smtClean="0"/>
              <a:t>Tečka se čte jako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point.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Čárka</a:t>
            </a:r>
            <a:r>
              <a:rPr lang="cs-CZ" sz="2400" dirty="0" smtClean="0"/>
              <a:t> se v angličtině píše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mezi tisíci a stovkami</a:t>
            </a:r>
            <a:r>
              <a:rPr lang="cs-CZ" sz="2400" dirty="0" smtClean="0"/>
              <a:t>. </a:t>
            </a:r>
            <a:endParaRPr lang="en-US" sz="2400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r>
              <a:rPr lang="en-US" sz="2000" dirty="0" smtClean="0"/>
              <a:t> </a:t>
            </a:r>
            <a:r>
              <a:rPr lang="cs-CZ" sz="2000" dirty="0" smtClean="0"/>
              <a:t>0.1  </a:t>
            </a:r>
            <a:r>
              <a:rPr lang="en-US" sz="2000" dirty="0" smtClean="0"/>
              <a:t>  zero point one                0.25     zero point two five</a:t>
            </a:r>
          </a:p>
          <a:p>
            <a:pPr marL="0" indent="0">
              <a:buNone/>
            </a:pPr>
            <a:r>
              <a:rPr lang="en-US" sz="2000" dirty="0" smtClean="0"/>
              <a:t> 1. 34  one point three four        4.675   four point six seven five</a:t>
            </a:r>
          </a:p>
          <a:p>
            <a:pPr marL="0" indent="0">
              <a:buNone/>
            </a:pP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 1,000   a thousand                   5,000   five thousand</a:t>
            </a:r>
          </a:p>
          <a:p>
            <a:pPr marL="0" indent="0">
              <a:buNone/>
            </a:pPr>
            <a:r>
              <a:rPr lang="en-US" sz="2000" dirty="0" smtClean="0"/>
              <a:t> 20,000  twenty thousand          1,000,000  a million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23106"/>
            <a:ext cx="1921173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4690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16632"/>
            <a:ext cx="7117180" cy="1224136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000" u="sng" dirty="0">
                <a:solidFill>
                  <a:prstClr val="white"/>
                </a:solidFill>
                <a:ea typeface="+mn-ea"/>
                <a:cs typeface="+mn-cs"/>
              </a:rPr>
              <a:t>Matematické symboly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09442" y="1556792"/>
            <a:ext cx="7117180" cy="4082008"/>
          </a:xfrm>
        </p:spPr>
        <p:txBody>
          <a:bodyPr>
            <a:normAutofit lnSpcReduction="10000"/>
          </a:bodyPr>
          <a:lstStyle/>
          <a:p>
            <a:r>
              <a:rPr lang="en-US" sz="2400" b="1" dirty="0" smtClean="0">
                <a:solidFill>
                  <a:srgbClr val="C00000"/>
                </a:solidFill>
              </a:rPr>
              <a:t>Count in English: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6 + 5=               33-8 =                 7+23=</a:t>
            </a:r>
          </a:p>
          <a:p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8 +  =69            5 x4 =                  6 x9=</a:t>
            </a:r>
          </a:p>
          <a:p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99 -  =62           50÷10=               21÷  =3</a:t>
            </a:r>
          </a:p>
          <a:p>
            <a:r>
              <a:rPr lang="cs-CZ" sz="2400" dirty="0" smtClean="0">
                <a:solidFill>
                  <a:schemeClr val="tx1">
                    <a:lumMod val="95000"/>
                  </a:schemeClr>
                </a:solidFill>
              </a:rPr>
              <a:t>18+22=             56-   =11             36÷  =6</a:t>
            </a:r>
            <a:endParaRPr lang="en-US" sz="2400" dirty="0" smtClean="0">
              <a:solidFill>
                <a:schemeClr val="tx1">
                  <a:lumMod val="95000"/>
                </a:schemeClr>
              </a:solidFill>
            </a:endParaRPr>
          </a:p>
          <a:p>
            <a:r>
              <a:rPr lang="en-US" sz="2400" b="1" dirty="0" smtClean="0">
                <a:solidFill>
                  <a:srgbClr val="C00000"/>
                </a:solidFill>
              </a:rPr>
              <a:t>Read in English:</a:t>
            </a:r>
          </a:p>
          <a:p>
            <a:r>
              <a:rPr lang="en-US" sz="2400" dirty="0" smtClean="0">
                <a:solidFill>
                  <a:schemeClr val="tx1">
                    <a:lumMod val="95000"/>
                  </a:schemeClr>
                </a:solidFill>
              </a:rPr>
              <a:t>62,000            92.352             8,000</a:t>
            </a:r>
          </a:p>
          <a:p>
            <a:r>
              <a:rPr lang="en-US" sz="2400" dirty="0" smtClean="0">
                <a:solidFill>
                  <a:schemeClr val="tx1">
                    <a:lumMod val="95000"/>
                  </a:schemeClr>
                </a:solidFill>
              </a:rPr>
              <a:t>25,000            25.698             8.456</a:t>
            </a:r>
            <a:endParaRPr lang="cs-CZ" sz="2400" dirty="0" smtClean="0">
              <a:solidFill>
                <a:schemeClr val="tx1">
                  <a:lumMod val="95000"/>
                </a:schemeClr>
              </a:solidFill>
            </a:endParaRPr>
          </a:p>
          <a:p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344989"/>
            <a:ext cx="2336800" cy="1513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387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pPr algn="ctr"/>
            <a:r>
              <a:rPr lang="cs-CZ" sz="3600" dirty="0" smtClean="0"/>
              <a:t>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052737"/>
            <a:ext cx="7125112" cy="4806062"/>
          </a:xfrm>
        </p:spPr>
        <p:txBody>
          <a:bodyPr/>
          <a:lstStyle/>
          <a:p>
            <a:r>
              <a:rPr lang="cs-CZ" dirty="0" smtClean="0"/>
              <a:t>Fotografie a kliparty: </a:t>
            </a:r>
            <a:r>
              <a:rPr lang="cs-CZ" dirty="0" smtClean="0">
                <a:hlinkClick r:id="rId2"/>
              </a:rPr>
              <a:t>http://www.office.microsoft.com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80929"/>
            <a:ext cx="1851393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283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142</TotalTime>
  <Words>332</Words>
  <Application>Microsoft Office PowerPoint</Application>
  <PresentationFormat>Předvádění na obrazovce (4:3)</PresentationFormat>
  <Paragraphs>64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Anotace:</vt:lpstr>
      <vt:lpstr>Matematické symboly</vt:lpstr>
      <vt:lpstr>Matematické symboly</vt:lpstr>
      <vt:lpstr>Matematické symboly</vt:lpstr>
      <vt:lpstr>Matematické symboly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/>
  <cp:lastModifiedBy>ZS SLOVAN</cp:lastModifiedBy>
  <cp:revision>20</cp:revision>
  <dcterms:created xsi:type="dcterms:W3CDTF">2011-10-14T09:00:52Z</dcterms:created>
  <dcterms:modified xsi:type="dcterms:W3CDTF">2012-05-04T20:34:09Z</dcterms:modified>
</cp:coreProperties>
</file>