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67" r:id="rId6"/>
    <p:sldId id="268" r:id="rId7"/>
    <p:sldId id="269" r:id="rId8"/>
    <p:sldId id="27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2" name="Skupina 12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4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Souřadnice bodů</a:t>
              </a: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1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5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2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seznámení se</a:t>
              </a:r>
              <a:r>
                <a:rPr kumimoji="0" lang="cs-CZ" sz="20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0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zakreslováním </a:t>
              </a:r>
              <a:r>
                <a:rPr kumimoji="0" lang="cs-CZ" sz="20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bodů podle souřadnic.</a:t>
              </a:r>
              <a:endParaRPr kumimoji="0" lang="cs-CZ" sz="20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2492896"/>
            <a:ext cx="6624736" cy="144016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Souřadnice bodů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VY_42_INOVACE_2</a:t>
            </a:r>
            <a:r>
              <a:rPr lang="en-US" sz="2000" dirty="0" smtClean="0"/>
              <a:t>2</a:t>
            </a:r>
            <a:r>
              <a:rPr lang="cs-CZ" sz="2000" dirty="0" smtClean="0"/>
              <a:t>_S</a:t>
            </a:r>
            <a:r>
              <a:rPr lang="en-US" sz="2000" dirty="0" err="1" smtClean="0"/>
              <a:t>ou</a:t>
            </a:r>
            <a:r>
              <a:rPr lang="cs-CZ" sz="2000" dirty="0" smtClean="0"/>
              <a:t>řadnice bodů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Táhni pěšcem na </a:t>
            </a:r>
            <a:r>
              <a:rPr lang="cs-CZ" dirty="0" smtClean="0"/>
              <a:t>B3.</a:t>
            </a:r>
            <a:endParaRPr lang="cs-CZ" dirty="0"/>
          </a:p>
        </p:txBody>
      </p:sp>
      <p:pic>
        <p:nvPicPr>
          <p:cNvPr id="1026" name="Picture 2" descr="C:\Users\Hanka\AppData\Local\Microsoft\Windows\Temporary Internet Files\Content.IE5\8TPXBKWK\MP9004016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5624563" cy="374824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47664" y="5589240"/>
            <a:ext cx="51357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Šachista dostal přesný pokyn, kam má pěšce umístit. </a:t>
            </a:r>
          </a:p>
          <a:p>
            <a:r>
              <a:rPr lang="cs-CZ" dirty="0" smtClean="0"/>
              <a:t>Tento pokyn je dán souřadnicí bodů B a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340768"/>
            <a:ext cx="6122987" cy="494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geometrii se pro popis umístění bodu používají osy souřadnic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899592" y="1700808"/>
            <a:ext cx="648072" cy="33123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4067944" y="6165304"/>
            <a:ext cx="3240360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23528" y="5229200"/>
            <a:ext cx="66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osa 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3848" y="630932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osa x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Autofit/>
          </a:bodyPr>
          <a:lstStyle/>
          <a:p>
            <a:r>
              <a:rPr lang="cs-CZ" sz="3200" dirty="0" smtClean="0"/>
              <a:t>Polohu bodů v rovině popisujeme pomocí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souřadnic</a:t>
            </a:r>
            <a:r>
              <a:rPr lang="cs-CZ" sz="3200" dirty="0" smtClean="0"/>
              <a:t>. Narýsujeme dvě kolmé polopřímky –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OSY SOUŘADNIC.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556792"/>
            <a:ext cx="6122987" cy="494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>
            <a:off x="3203848" y="2636912"/>
            <a:ext cx="2664296" cy="25202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4427984" y="2708920"/>
            <a:ext cx="1440160" cy="30243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851920" y="2276872"/>
            <a:ext cx="4913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kolmice, pomocí nichž vyznačíme souřadnice bodů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Bod A má tedy souřadnice </a:t>
            </a:r>
            <a:r>
              <a:rPr lang="en-US" dirty="0" smtClean="0"/>
              <a:t>[4,1]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556792"/>
            <a:ext cx="6122987" cy="494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 flipV="1">
            <a:off x="1187624" y="1124744"/>
            <a:ext cx="6624736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 flipV="1">
            <a:off x="6948264" y="1124744"/>
            <a:ext cx="360040" cy="49685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Vyznačte bod B se </a:t>
            </a:r>
            <a:r>
              <a:rPr lang="cs-CZ" dirty="0" smtClean="0"/>
              <a:t>souřadnicemi </a:t>
            </a:r>
            <a:r>
              <a:rPr lang="en-US" dirty="0" smtClean="0"/>
              <a:t>[</a:t>
            </a:r>
            <a:r>
              <a:rPr lang="en-US" dirty="0" smtClean="0"/>
              <a:t>3,3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6122987" cy="494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628800"/>
            <a:ext cx="6122987" cy="494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Vyznačte bod B se 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souřadnicemi </a:t>
            </a:r>
            <a:r>
              <a:rPr kumimoji="0" lang="en-US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[</a:t>
            </a:r>
            <a:r>
              <a:rPr kumimoji="0" lang="en-US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6,2</a:t>
            </a:r>
            <a:r>
              <a:rPr kumimoji="0" lang="en-US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]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 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40768"/>
            <a:ext cx="6122987" cy="494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340768"/>
            <a:ext cx="6122987" cy="494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166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Táhni pěšcem na B3.</vt:lpstr>
      <vt:lpstr>V geometrii se pro popis umístění bodu používají osy souřadnic</vt:lpstr>
      <vt:lpstr>Polohu bodů v rovině popisujeme pomocí souřadnic. Narýsujeme dvě kolmé polopřímky – OSY SOUŘADNIC.</vt:lpstr>
      <vt:lpstr>Bod A má tedy souřadnice [4,1]</vt:lpstr>
      <vt:lpstr>Vyznačte bod B se souřadnicemi [3,3]. 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expert</cp:lastModifiedBy>
  <cp:revision>5</cp:revision>
  <dcterms:created xsi:type="dcterms:W3CDTF">2012-01-02T05:54:34Z</dcterms:created>
  <dcterms:modified xsi:type="dcterms:W3CDTF">2012-03-19T10:04:24Z</dcterms:modified>
</cp:coreProperties>
</file>