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57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Anglický jazyk</a:t>
            </a:r>
          </a:p>
          <a:p>
            <a:r>
              <a:rPr lang="cs-CZ" dirty="0" smtClean="0"/>
              <a:t>ROČNÍK: VII.</a:t>
            </a:r>
          </a:p>
          <a:p>
            <a:r>
              <a:rPr lang="cs-CZ" dirty="0" smtClean="0"/>
              <a:t>TÉMA: </a:t>
            </a:r>
            <a:r>
              <a:rPr lang="en-US" dirty="0" smtClean="0"/>
              <a:t>Rooms and prepositions</a:t>
            </a:r>
            <a:endParaRPr lang="cs-CZ" dirty="0" smtClean="0"/>
          </a:p>
          <a:p>
            <a:r>
              <a:rPr lang="cs-CZ" dirty="0" smtClean="0"/>
              <a:t>AUTOR: Mgr. Hana Stavinohová</a:t>
            </a:r>
          </a:p>
          <a:p>
            <a:r>
              <a:rPr lang="cs-CZ" dirty="0" smtClean="0"/>
              <a:t>DATUM VYTVOŘENÍ: 10. 9.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VY_32_INOVACE_28_HS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317847"/>
            <a:ext cx="160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Anotace</a:t>
            </a:r>
            <a:r>
              <a:rPr lang="cs-CZ" sz="2400" u="sng" dirty="0" smtClean="0"/>
              <a:t>:</a:t>
            </a:r>
            <a:endParaRPr lang="cs-CZ" sz="2400" u="sng" dirty="0"/>
          </a:p>
        </p:txBody>
      </p:sp>
      <p:sp>
        <p:nvSpPr>
          <p:cNvPr id="3" name="Obdélník 2"/>
          <p:cNvSpPr/>
          <p:nvPr/>
        </p:nvSpPr>
        <p:spPr>
          <a:xfrm>
            <a:off x="467544" y="1276756"/>
            <a:ext cx="79208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Prezentace byla vytvořena jako doplněk k učivu 7. ročníku – </a:t>
            </a:r>
            <a:r>
              <a:rPr lang="cs-CZ" sz="2800" dirty="0" err="1"/>
              <a:t>there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/>
              <a:t>/are. Žáci mají za úkol přečíst text a správně označit </a:t>
            </a:r>
            <a:r>
              <a:rPr lang="cs-CZ" sz="2800" dirty="0" smtClean="0"/>
              <a:t>místnosti. </a:t>
            </a:r>
            <a:r>
              <a:rPr lang="cs-CZ" sz="2800" dirty="0"/>
              <a:t>Dále </a:t>
            </a:r>
            <a:r>
              <a:rPr lang="cs-CZ" sz="2800" dirty="0" smtClean="0"/>
              <a:t>podle plánku sami popisují byt.</a:t>
            </a:r>
          </a:p>
          <a:p>
            <a:endParaRPr lang="cs-CZ" sz="2800" dirty="0"/>
          </a:p>
          <a:p>
            <a:r>
              <a:rPr lang="cs-CZ" sz="2800" u="sng" dirty="0"/>
              <a:t>Pilotáž:</a:t>
            </a:r>
            <a:r>
              <a:rPr lang="cs-CZ" sz="2800" dirty="0"/>
              <a:t> Práce byla ověřena v 7. C. Žáci si připomněli nejen vazbu </a:t>
            </a:r>
            <a:r>
              <a:rPr lang="cs-CZ" sz="2800" dirty="0" err="1"/>
              <a:t>there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/>
              <a:t>/are, použití předložek, ale i správnou orientaci v plánku. Na závěr </a:t>
            </a:r>
            <a:r>
              <a:rPr lang="cs-CZ" sz="2800" dirty="0" smtClean="0"/>
              <a:t>se sami pokusili popsat svůj byt nebo dům. Tento poslední úkol lze zadat jako domácí cvičení.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6975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7660" y="3510296"/>
            <a:ext cx="2768197" cy="6120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BATHROOM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0493" y="4142775"/>
            <a:ext cx="2745364" cy="123044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PARENTS</a:t>
            </a:r>
            <a:r>
              <a:rPr lang="en-US" sz="2400" dirty="0" smtClean="0">
                <a:solidFill>
                  <a:schemeClr val="tx1"/>
                </a:solidFill>
              </a:rPr>
              <a:t>’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BEDROOM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10099" y="5373215"/>
            <a:ext cx="2765758" cy="122413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LIVING ROOM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75855" y="3510296"/>
            <a:ext cx="867699" cy="632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TOILET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165920" y="3510296"/>
            <a:ext cx="1918248" cy="160130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 BEDROOM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154624" y="5128335"/>
            <a:ext cx="1918248" cy="67507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 DINING ROOM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143554" y="5805264"/>
            <a:ext cx="1940614" cy="78444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 KITCHEN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89448" y="4863670"/>
            <a:ext cx="763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HALL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3275855" y="4122364"/>
            <a:ext cx="867699" cy="24749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07504" y="319282"/>
            <a:ext cx="87849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This</a:t>
            </a:r>
            <a:r>
              <a:rPr lang="cs-CZ" sz="2800" dirty="0" smtClean="0"/>
              <a:t> </a:t>
            </a:r>
            <a:r>
              <a:rPr lang="cs-CZ" sz="2800" dirty="0" err="1" smtClean="0"/>
              <a:t>flat</a:t>
            </a:r>
            <a:r>
              <a:rPr lang="cs-CZ" sz="2800" dirty="0" smtClean="0"/>
              <a:t> has </a:t>
            </a:r>
            <a:r>
              <a:rPr lang="cs-CZ" sz="2800" dirty="0" err="1" smtClean="0"/>
              <a:t>two</a:t>
            </a:r>
            <a:r>
              <a:rPr lang="cs-CZ" sz="2800" dirty="0" smtClean="0"/>
              <a:t> </a:t>
            </a:r>
            <a:r>
              <a:rPr lang="cs-CZ" sz="2800" dirty="0" err="1" smtClean="0"/>
              <a:t>bedrooms,a</a:t>
            </a:r>
            <a:r>
              <a:rPr lang="cs-CZ" sz="2800" dirty="0" smtClean="0"/>
              <a:t> </a:t>
            </a:r>
            <a:r>
              <a:rPr lang="cs-CZ" sz="2800" dirty="0" err="1" smtClean="0"/>
              <a:t>living</a:t>
            </a:r>
            <a:r>
              <a:rPr lang="cs-CZ" sz="2800" dirty="0" smtClean="0"/>
              <a:t> </a:t>
            </a:r>
            <a:r>
              <a:rPr lang="cs-CZ" sz="2800" dirty="0" err="1" smtClean="0"/>
              <a:t>room,a</a:t>
            </a:r>
            <a:r>
              <a:rPr lang="cs-CZ" sz="2800" dirty="0" smtClean="0"/>
              <a:t> </a:t>
            </a:r>
            <a:r>
              <a:rPr lang="cs-CZ" sz="2800" dirty="0" err="1" smtClean="0"/>
              <a:t>kitchen</a:t>
            </a:r>
            <a:r>
              <a:rPr lang="cs-CZ" sz="2800" dirty="0" smtClean="0"/>
              <a:t>,  a </a:t>
            </a:r>
            <a:r>
              <a:rPr lang="cs-CZ" sz="2800" dirty="0" err="1" smtClean="0"/>
              <a:t>dining</a:t>
            </a:r>
            <a:r>
              <a:rPr lang="cs-CZ" sz="2800" dirty="0" smtClean="0"/>
              <a:t> </a:t>
            </a:r>
            <a:r>
              <a:rPr lang="cs-CZ" sz="2800" dirty="0" err="1" smtClean="0"/>
              <a:t>room,a</a:t>
            </a:r>
            <a:r>
              <a:rPr lang="cs-CZ" sz="2800" dirty="0" smtClean="0"/>
              <a:t> </a:t>
            </a:r>
            <a:r>
              <a:rPr lang="cs-CZ" sz="2800" dirty="0" err="1" smtClean="0"/>
              <a:t>bathroom,a</a:t>
            </a:r>
            <a:r>
              <a:rPr lang="cs-CZ" sz="2800" dirty="0" smtClean="0"/>
              <a:t> </a:t>
            </a:r>
            <a:r>
              <a:rPr lang="cs-CZ" sz="2800" dirty="0" err="1" smtClean="0"/>
              <a:t>toilet</a:t>
            </a:r>
            <a:r>
              <a:rPr lang="cs-CZ" sz="2800" dirty="0"/>
              <a:t> </a:t>
            </a:r>
            <a:r>
              <a:rPr lang="cs-CZ" sz="2800" dirty="0" smtClean="0"/>
              <a:t>and a </a:t>
            </a:r>
            <a:r>
              <a:rPr lang="cs-CZ" sz="2800" dirty="0" err="1" smtClean="0"/>
              <a:t>hall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living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r>
              <a:rPr lang="cs-CZ" sz="2800" dirty="0" smtClean="0"/>
              <a:t> </a:t>
            </a:r>
            <a:r>
              <a:rPr lang="cs-CZ" sz="2800" dirty="0" err="1" smtClean="0"/>
              <a:t>opposite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kitchen</a:t>
            </a:r>
            <a:r>
              <a:rPr lang="cs-CZ" sz="2800" dirty="0" smtClean="0"/>
              <a:t>. </a:t>
            </a:r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parent</a:t>
            </a:r>
            <a:r>
              <a:rPr lang="en-US" sz="2800" dirty="0" smtClean="0"/>
              <a:t>s’</a:t>
            </a:r>
            <a:r>
              <a:rPr lang="cs-CZ" sz="2800" dirty="0" err="1" smtClean="0"/>
              <a:t>bedroom</a:t>
            </a:r>
            <a:r>
              <a:rPr lang="cs-CZ" sz="2800" dirty="0" smtClean="0"/>
              <a:t> </a:t>
            </a:r>
            <a:r>
              <a:rPr lang="cs-CZ" sz="2800" dirty="0" err="1" smtClean="0"/>
              <a:t>between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living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r>
              <a:rPr lang="cs-CZ" sz="2800" dirty="0" smtClean="0"/>
              <a:t> and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bathroom</a:t>
            </a:r>
            <a:r>
              <a:rPr lang="cs-CZ" sz="2800" dirty="0" smtClean="0"/>
              <a:t>. </a:t>
            </a:r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toilet</a:t>
            </a:r>
            <a:r>
              <a:rPr lang="cs-CZ" sz="2800" dirty="0" smtClean="0"/>
              <a:t> </a:t>
            </a:r>
            <a:r>
              <a:rPr lang="cs-CZ" sz="2800" dirty="0" err="1" smtClean="0"/>
              <a:t>next</a:t>
            </a:r>
            <a:r>
              <a:rPr lang="cs-CZ" sz="2800" dirty="0" smtClean="0"/>
              <a:t> to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bathroom</a:t>
            </a:r>
            <a:r>
              <a:rPr lang="cs-CZ" sz="2800" dirty="0" smtClean="0"/>
              <a:t>. </a:t>
            </a:r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dining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r>
              <a:rPr lang="cs-CZ" sz="2800" dirty="0" smtClean="0"/>
              <a:t> </a:t>
            </a:r>
            <a:r>
              <a:rPr lang="cs-CZ" sz="2800" dirty="0" err="1" smtClean="0"/>
              <a:t>between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kitchen</a:t>
            </a:r>
            <a:r>
              <a:rPr lang="cs-CZ" sz="2800" dirty="0" smtClean="0"/>
              <a:t> and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bedroom</a:t>
            </a:r>
            <a:r>
              <a:rPr lang="cs-CZ" sz="2800" dirty="0" smtClean="0"/>
              <a:t>. </a:t>
            </a:r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hall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middle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flat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44517" y="4152316"/>
            <a:ext cx="29274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latin typeface="Berlin Sans FB" pitchFamily="34" charset="0"/>
              </a:rPr>
              <a:t>LABEL THE PLAN</a:t>
            </a:r>
          </a:p>
          <a:p>
            <a:r>
              <a:rPr lang="cs-CZ" sz="2800" u="sng" dirty="0" smtClean="0">
                <a:latin typeface="Berlin Sans FB" pitchFamily="34" charset="0"/>
              </a:rPr>
              <a:t> OF THE FLAT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66025" y="365184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19272" y="4586671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6025" y="580526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517876" y="440200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266469" y="380218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85361" y="365817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346745" y="526192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93498" y="601282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106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10099" y="1916832"/>
            <a:ext cx="3635896" cy="12241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BATHROOM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10099" y="3153365"/>
            <a:ext cx="3615502" cy="166838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PARENTS</a:t>
            </a:r>
            <a:r>
              <a:rPr lang="en-US" sz="2800" dirty="0" smtClean="0">
                <a:solidFill>
                  <a:schemeClr val="tx1"/>
                </a:solidFill>
              </a:rPr>
              <a:t>’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BEDROOM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10098" y="4821747"/>
            <a:ext cx="3635897" cy="177560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LIVING ROOM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143556" y="1908773"/>
            <a:ext cx="1526519" cy="7758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TOILET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651229" y="1916832"/>
            <a:ext cx="2808312" cy="222594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BEDROOM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652120" y="4122364"/>
            <a:ext cx="2808312" cy="139876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DINING ROOM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70850" y="5528770"/>
            <a:ext cx="2789582" cy="106858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KITCHEN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447394" y="4560136"/>
            <a:ext cx="918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HALL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7504" y="188638"/>
            <a:ext cx="91778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Bodoni MT Black" pitchFamily="18" charset="0"/>
              </a:rPr>
              <a:t>Look</a:t>
            </a:r>
            <a:r>
              <a:rPr lang="cs-CZ" sz="4000" dirty="0" smtClean="0">
                <a:latin typeface="Bodoni MT Black" pitchFamily="18" charset="0"/>
              </a:rPr>
              <a:t> </a:t>
            </a:r>
            <a:r>
              <a:rPr lang="cs-CZ" sz="4000" dirty="0" err="1" smtClean="0">
                <a:latin typeface="Bodoni MT Black" pitchFamily="18" charset="0"/>
              </a:rPr>
              <a:t>at</a:t>
            </a:r>
            <a:r>
              <a:rPr lang="cs-CZ" sz="4000" dirty="0" smtClean="0">
                <a:latin typeface="Bodoni MT Black" pitchFamily="18" charset="0"/>
              </a:rPr>
              <a:t> </a:t>
            </a:r>
            <a:r>
              <a:rPr lang="cs-CZ" sz="4000" dirty="0" err="1" smtClean="0">
                <a:latin typeface="Bodoni MT Black" pitchFamily="18" charset="0"/>
              </a:rPr>
              <a:t>the</a:t>
            </a:r>
            <a:r>
              <a:rPr lang="cs-CZ" sz="4000" dirty="0" smtClean="0">
                <a:latin typeface="Bodoni MT Black" pitchFamily="18" charset="0"/>
              </a:rPr>
              <a:t> </a:t>
            </a:r>
            <a:r>
              <a:rPr lang="cs-CZ" sz="4000" dirty="0" err="1" smtClean="0">
                <a:latin typeface="Bodoni MT Black" pitchFamily="18" charset="0"/>
              </a:rPr>
              <a:t>plan</a:t>
            </a:r>
            <a:r>
              <a:rPr lang="cs-CZ" sz="4000" dirty="0" smtClean="0">
                <a:latin typeface="Bodoni MT Black" pitchFamily="18" charset="0"/>
              </a:rPr>
              <a:t> </a:t>
            </a:r>
            <a:r>
              <a:rPr lang="cs-CZ" sz="4000" dirty="0" err="1" smtClean="0">
                <a:latin typeface="Bodoni MT Black" pitchFamily="18" charset="0"/>
              </a:rPr>
              <a:t>of</a:t>
            </a:r>
            <a:r>
              <a:rPr lang="cs-CZ" sz="4000" dirty="0" smtClean="0">
                <a:latin typeface="Bodoni MT Black" pitchFamily="18" charset="0"/>
              </a:rPr>
              <a:t> </a:t>
            </a:r>
            <a:r>
              <a:rPr lang="cs-CZ" sz="4000" dirty="0" err="1" smtClean="0">
                <a:latin typeface="Bodoni MT Black" pitchFamily="18" charset="0"/>
              </a:rPr>
              <a:t>the</a:t>
            </a:r>
            <a:r>
              <a:rPr lang="cs-CZ" sz="4000" dirty="0" smtClean="0">
                <a:latin typeface="Bodoni MT Black" pitchFamily="18" charset="0"/>
              </a:rPr>
              <a:t> </a:t>
            </a:r>
            <a:r>
              <a:rPr lang="cs-CZ" sz="4000" dirty="0" err="1" smtClean="0">
                <a:latin typeface="Bodoni MT Black" pitchFamily="18" charset="0"/>
              </a:rPr>
              <a:t>flat</a:t>
            </a:r>
            <a:r>
              <a:rPr lang="cs-CZ" sz="4000" dirty="0" smtClean="0">
                <a:latin typeface="Bodoni MT Black" pitchFamily="18" charset="0"/>
              </a:rPr>
              <a:t> </a:t>
            </a:r>
            <a:r>
              <a:rPr lang="cs-CZ" sz="4000" dirty="0" err="1" smtClean="0">
                <a:latin typeface="Bodoni MT Black" pitchFamily="18" charset="0"/>
              </a:rPr>
              <a:t>again</a:t>
            </a:r>
            <a:r>
              <a:rPr lang="cs-CZ" sz="4000" dirty="0" smtClean="0">
                <a:latin typeface="Bodoni MT Black" pitchFamily="18" charset="0"/>
              </a:rPr>
              <a:t>.</a:t>
            </a:r>
          </a:p>
          <a:p>
            <a:r>
              <a:rPr lang="cs-CZ" sz="4000" dirty="0" smtClean="0">
                <a:latin typeface="Bodoni MT Black" pitchFamily="18" charset="0"/>
              </a:rPr>
              <a:t>           </a:t>
            </a:r>
            <a:r>
              <a:rPr lang="cs-CZ" sz="4000" dirty="0" err="1" smtClean="0">
                <a:latin typeface="Bodoni MT Black" pitchFamily="18" charset="0"/>
              </a:rPr>
              <a:t>Describe</a:t>
            </a:r>
            <a:r>
              <a:rPr lang="cs-CZ" sz="4000" dirty="0" smtClean="0">
                <a:latin typeface="Bodoni MT Black" pitchFamily="18" charset="0"/>
              </a:rPr>
              <a:t> </a:t>
            </a:r>
            <a:r>
              <a:rPr lang="cs-CZ" sz="4000" dirty="0" err="1" smtClean="0">
                <a:latin typeface="Bodoni MT Black" pitchFamily="18" charset="0"/>
              </a:rPr>
              <a:t>the</a:t>
            </a:r>
            <a:r>
              <a:rPr lang="cs-CZ" sz="4000" dirty="0" smtClean="0">
                <a:latin typeface="Bodoni MT Black" pitchFamily="18" charset="0"/>
              </a:rPr>
              <a:t> </a:t>
            </a:r>
            <a:r>
              <a:rPr lang="cs-CZ" sz="4000" dirty="0" err="1" smtClean="0">
                <a:latin typeface="Bodoni MT Black" pitchFamily="18" charset="0"/>
              </a:rPr>
              <a:t>flat</a:t>
            </a:r>
            <a:r>
              <a:rPr lang="cs-CZ" sz="4000" dirty="0" smtClean="0">
                <a:latin typeface="Bodoni MT Black" pitchFamily="18" charset="0"/>
              </a:rPr>
              <a:t>.</a:t>
            </a:r>
            <a:endParaRPr lang="cs-CZ" sz="4000" dirty="0">
              <a:latin typeface="Bodoni MT Black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45995" y="2684627"/>
            <a:ext cx="1505234" cy="39127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47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99428"/>
            <a:ext cx="763284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Bodoni MT Black" pitchFamily="18" charset="0"/>
              </a:rPr>
              <a:t>And </a:t>
            </a:r>
            <a:r>
              <a:rPr lang="cs-CZ" sz="4400" dirty="0" err="1" smtClean="0">
                <a:latin typeface="Bodoni MT Black" pitchFamily="18" charset="0"/>
              </a:rPr>
              <a:t>what</a:t>
            </a:r>
            <a:r>
              <a:rPr lang="cs-CZ" sz="4400" dirty="0" smtClean="0">
                <a:latin typeface="Bodoni MT Black" pitchFamily="18" charset="0"/>
              </a:rPr>
              <a:t> </a:t>
            </a:r>
            <a:r>
              <a:rPr lang="cs-CZ" sz="4400" dirty="0" err="1" smtClean="0">
                <a:latin typeface="Bodoni MT Black" pitchFamily="18" charset="0"/>
              </a:rPr>
              <a:t>about</a:t>
            </a:r>
            <a:r>
              <a:rPr lang="cs-CZ" sz="4400" dirty="0" smtClean="0">
                <a:latin typeface="Bodoni MT Black" pitchFamily="18" charset="0"/>
              </a:rPr>
              <a:t> </a:t>
            </a:r>
            <a:r>
              <a:rPr lang="cs-CZ" sz="4400" dirty="0" err="1" smtClean="0">
                <a:latin typeface="Bodoni MT Black" pitchFamily="18" charset="0"/>
              </a:rPr>
              <a:t>your</a:t>
            </a:r>
            <a:r>
              <a:rPr lang="cs-CZ" sz="4400" dirty="0" smtClean="0">
                <a:latin typeface="Bodoni MT Black" pitchFamily="18" charset="0"/>
              </a:rPr>
              <a:t> </a:t>
            </a:r>
            <a:r>
              <a:rPr lang="cs-CZ" sz="4400" dirty="0" err="1" smtClean="0">
                <a:latin typeface="Bodoni MT Black" pitchFamily="18" charset="0"/>
              </a:rPr>
              <a:t>flat</a:t>
            </a:r>
            <a:r>
              <a:rPr lang="cs-CZ" sz="4400" dirty="0" smtClean="0">
                <a:latin typeface="Bodoni MT Black" pitchFamily="18" charset="0"/>
              </a:rPr>
              <a:t> </a:t>
            </a:r>
            <a:r>
              <a:rPr lang="cs-CZ" sz="4400" dirty="0" err="1" smtClean="0">
                <a:latin typeface="Bodoni MT Black" pitchFamily="18" charset="0"/>
              </a:rPr>
              <a:t>or</a:t>
            </a:r>
            <a:r>
              <a:rPr lang="cs-CZ" sz="4400" dirty="0" smtClean="0">
                <a:latin typeface="Bodoni MT Black" pitchFamily="18" charset="0"/>
              </a:rPr>
              <a:t> house? </a:t>
            </a:r>
            <a:r>
              <a:rPr lang="cs-CZ" sz="4400" dirty="0" err="1" smtClean="0">
                <a:latin typeface="Bodoni MT Black" pitchFamily="18" charset="0"/>
              </a:rPr>
              <a:t>Can</a:t>
            </a:r>
            <a:r>
              <a:rPr lang="cs-CZ" sz="4400" dirty="0" smtClean="0">
                <a:latin typeface="Bodoni MT Black" pitchFamily="18" charset="0"/>
              </a:rPr>
              <a:t> </a:t>
            </a:r>
            <a:r>
              <a:rPr lang="cs-CZ" sz="4400" dirty="0" err="1" smtClean="0">
                <a:latin typeface="Bodoni MT Black" pitchFamily="18" charset="0"/>
              </a:rPr>
              <a:t>you</a:t>
            </a:r>
            <a:r>
              <a:rPr lang="cs-CZ" sz="4400" dirty="0" smtClean="0">
                <a:latin typeface="Bodoni MT Black" pitchFamily="18" charset="0"/>
              </a:rPr>
              <a:t> </a:t>
            </a:r>
            <a:r>
              <a:rPr lang="cs-CZ" sz="4400" dirty="0" err="1" smtClean="0">
                <a:latin typeface="Bodoni MT Black" pitchFamily="18" charset="0"/>
              </a:rPr>
              <a:t>describe</a:t>
            </a:r>
            <a:r>
              <a:rPr lang="cs-CZ" sz="4400" dirty="0" smtClean="0">
                <a:latin typeface="Bodoni MT Black" pitchFamily="18" charset="0"/>
              </a:rPr>
              <a:t> </a:t>
            </a:r>
            <a:r>
              <a:rPr lang="cs-CZ" sz="4400" dirty="0" err="1" smtClean="0">
                <a:latin typeface="Bodoni MT Black" pitchFamily="18" charset="0"/>
              </a:rPr>
              <a:t>your</a:t>
            </a:r>
            <a:r>
              <a:rPr lang="cs-CZ" sz="4400" dirty="0" smtClean="0">
                <a:latin typeface="Bodoni MT Black" pitchFamily="18" charset="0"/>
              </a:rPr>
              <a:t> </a:t>
            </a:r>
            <a:r>
              <a:rPr lang="cs-CZ" sz="4400" dirty="0" err="1" smtClean="0">
                <a:latin typeface="Bodoni MT Black" pitchFamily="18" charset="0"/>
              </a:rPr>
              <a:t>flat</a:t>
            </a:r>
            <a:r>
              <a:rPr lang="cs-CZ" sz="4400" dirty="0" smtClean="0">
                <a:latin typeface="Bodoni MT Black" pitchFamily="18" charset="0"/>
              </a:rPr>
              <a:t> </a:t>
            </a:r>
            <a:r>
              <a:rPr lang="cs-CZ" sz="4400" dirty="0" err="1" smtClean="0">
                <a:latin typeface="Bodoni MT Black" pitchFamily="18" charset="0"/>
              </a:rPr>
              <a:t>or</a:t>
            </a:r>
            <a:r>
              <a:rPr lang="cs-CZ" sz="4400" dirty="0" smtClean="0">
                <a:latin typeface="Bodoni MT Black" pitchFamily="18" charset="0"/>
              </a:rPr>
              <a:t> house?</a:t>
            </a:r>
            <a:endParaRPr lang="cs-CZ" sz="4400" dirty="0">
              <a:latin typeface="Bodoni MT Black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01008"/>
            <a:ext cx="2304256" cy="24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77072"/>
            <a:ext cx="2664296" cy="2493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681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467544" y="1628800"/>
            <a:ext cx="5637010" cy="882119"/>
          </a:xfrm>
        </p:spPr>
        <p:txBody>
          <a:bodyPr/>
          <a:lstStyle/>
          <a:p>
            <a:r>
              <a:rPr lang="cs-CZ" dirty="0"/>
              <a:t>Fotografie a kliparty: </a:t>
            </a:r>
            <a:r>
              <a:rPr lang="cs-CZ" dirty="0">
                <a:hlinkClick r:id="rId2"/>
              </a:rPr>
              <a:t>http://www.office.microsoft.com</a:t>
            </a: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1907704" y="188640"/>
            <a:ext cx="5544616" cy="1793167"/>
          </a:xfrm>
        </p:spPr>
        <p:txBody>
          <a:bodyPr/>
          <a:lstStyle/>
          <a:p>
            <a:pPr marL="182880" indent="0">
              <a:buNone/>
            </a:pPr>
            <a:r>
              <a:rPr lang="cs-CZ" dirty="0" smtClean="0"/>
              <a:t>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981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130</TotalTime>
  <Words>299</Words>
  <Application>Microsoft Office PowerPoint</Application>
  <PresentationFormat>Předvádění na obrazovce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 Koláčková</dc:creator>
  <cp:lastModifiedBy>H Koláčková</cp:lastModifiedBy>
  <cp:revision>23</cp:revision>
  <dcterms:created xsi:type="dcterms:W3CDTF">2011-10-14T09:00:52Z</dcterms:created>
  <dcterms:modified xsi:type="dcterms:W3CDTF">2013-02-18T12:01:01Z</dcterms:modified>
</cp:coreProperties>
</file>