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70" r:id="rId5"/>
    <p:sldId id="271" r:id="rId6"/>
    <p:sldId id="272" r:id="rId7"/>
    <p:sldId id="273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574032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Polohy přímek v prostoru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5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objevení možností poloh přímek v prostoru.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2132856"/>
            <a:ext cx="6624736" cy="208823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83568" y="2204864"/>
            <a:ext cx="7772400" cy="1944216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Polohy přímek v prostoru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VY_42_INOVACE_26_Polohy přímek v prostoru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3131840" y="2564904"/>
            <a:ext cx="2376264" cy="2304256"/>
          </a:xfrm>
          <a:prstGeom prst="cub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3059832" y="2564904"/>
            <a:ext cx="396044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572000" y="1700808"/>
            <a:ext cx="1800200" cy="18002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83568" y="260648"/>
            <a:ext cx="65756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Přímky různoběžné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263691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2780928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růsečík 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5" name="Přímá spojovací šipka 14"/>
          <p:cNvCxnSpPr>
            <a:stCxn id="13" idx="1"/>
            <a:endCxn id="12" idx="3"/>
          </p:cNvCxnSpPr>
          <p:nvPr/>
        </p:nvCxnSpPr>
        <p:spPr>
          <a:xfrm flipH="1" flipV="1">
            <a:off x="5798568" y="2821578"/>
            <a:ext cx="35760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647838" y="1484784"/>
            <a:ext cx="277928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různoběžky</a:t>
            </a:r>
            <a:endParaRPr lang="cs-CZ" sz="3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2627784" y="1628800"/>
            <a:ext cx="3960440" cy="4392488"/>
            <a:chOff x="1331640" y="1052736"/>
            <a:chExt cx="3960440" cy="4392488"/>
          </a:xfrm>
        </p:grpSpPr>
        <p:sp>
          <p:nvSpPr>
            <p:cNvPr id="2" name="Krychle 1"/>
            <p:cNvSpPr/>
            <p:nvPr/>
          </p:nvSpPr>
          <p:spPr>
            <a:xfrm>
              <a:off x="2267744" y="1052736"/>
              <a:ext cx="1728192" cy="4392488"/>
            </a:xfrm>
            <a:prstGeom prst="cube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ovací čára 5"/>
            <p:cNvCxnSpPr/>
            <p:nvPr/>
          </p:nvCxnSpPr>
          <p:spPr>
            <a:xfrm>
              <a:off x="1331640" y="1484784"/>
              <a:ext cx="3960440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1475656" y="5445224"/>
              <a:ext cx="3168352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>
            <a:off x="395536" y="0"/>
            <a:ext cx="66500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Přímky rovnoběžné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1340768"/>
            <a:ext cx="282942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rovnoběžky</a:t>
            </a:r>
            <a:endParaRPr lang="cs-CZ" sz="3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2771800" y="620688"/>
            <a:ext cx="4536504" cy="5904656"/>
            <a:chOff x="2195736" y="188640"/>
            <a:chExt cx="4536504" cy="5904656"/>
          </a:xfrm>
        </p:grpSpPr>
        <p:sp>
          <p:nvSpPr>
            <p:cNvPr id="2" name="Krychle 1"/>
            <p:cNvSpPr/>
            <p:nvPr/>
          </p:nvSpPr>
          <p:spPr>
            <a:xfrm>
              <a:off x="2843808" y="1916832"/>
              <a:ext cx="3888432" cy="2592288"/>
            </a:xfrm>
            <a:prstGeom prst="cube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ovací čára 5"/>
            <p:cNvCxnSpPr/>
            <p:nvPr/>
          </p:nvCxnSpPr>
          <p:spPr>
            <a:xfrm flipV="1">
              <a:off x="2195736" y="836712"/>
              <a:ext cx="2376264" cy="2376264"/>
            </a:xfrm>
            <a:prstGeom prst="line">
              <a:avLst/>
            </a:prstGeom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6084168" y="188640"/>
              <a:ext cx="0" cy="5904656"/>
            </a:xfrm>
            <a:prstGeom prst="line">
              <a:avLst/>
            </a:prstGeom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3" name="Obdélník 12"/>
          <p:cNvSpPr/>
          <p:nvPr/>
        </p:nvSpPr>
        <p:spPr>
          <a:xfrm>
            <a:off x="179512" y="260648"/>
            <a:ext cx="57259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Přímky mimoběžné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1520" y="1556792"/>
            <a:ext cx="239552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/>
                <a:solidFill>
                  <a:schemeClr val="accent3"/>
                </a:solidFill>
                <a:effectLst/>
              </a:rPr>
              <a:t>mimoběžky</a:t>
            </a:r>
            <a:endParaRPr lang="cs-CZ" sz="36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395536" y="3140968"/>
            <a:ext cx="7488832" cy="2736304"/>
            <a:chOff x="395536" y="1700808"/>
            <a:chExt cx="7488832" cy="2736304"/>
          </a:xfrm>
        </p:grpSpPr>
        <p:sp>
          <p:nvSpPr>
            <p:cNvPr id="3" name="Krychle 2"/>
            <p:cNvSpPr/>
            <p:nvPr/>
          </p:nvSpPr>
          <p:spPr>
            <a:xfrm>
              <a:off x="2411760" y="1700808"/>
              <a:ext cx="2736304" cy="2736304"/>
            </a:xfrm>
            <a:prstGeom prst="cube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/>
            <p:nvPr/>
          </p:nvCxnSpPr>
          <p:spPr>
            <a:xfrm flipH="1">
              <a:off x="395536" y="4437112"/>
              <a:ext cx="7488832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flipH="1">
              <a:off x="2339752" y="4437112"/>
              <a:ext cx="4968552" cy="0"/>
            </a:xfrm>
            <a:prstGeom prst="line">
              <a:avLst/>
            </a:prstGeom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16" name="Obdélník 15"/>
          <p:cNvSpPr/>
          <p:nvPr/>
        </p:nvSpPr>
        <p:spPr>
          <a:xfrm>
            <a:off x="316992" y="260648"/>
            <a:ext cx="680712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Přímky rovnoběžné </a:t>
            </a:r>
          </a:p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splývající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971600" y="2420888"/>
            <a:ext cx="6480720" cy="4176464"/>
            <a:chOff x="1187624" y="260648"/>
            <a:chExt cx="6480720" cy="4176464"/>
          </a:xfrm>
        </p:grpSpPr>
        <p:sp>
          <p:nvSpPr>
            <p:cNvPr id="2" name="Krychle 1"/>
            <p:cNvSpPr/>
            <p:nvPr/>
          </p:nvSpPr>
          <p:spPr>
            <a:xfrm>
              <a:off x="1691680" y="692696"/>
              <a:ext cx="5544616" cy="3384376"/>
            </a:xfrm>
            <a:prstGeom prst="cub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1187624" y="1556792"/>
              <a:ext cx="648072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>
              <a:off x="6372200" y="260648"/>
              <a:ext cx="0" cy="4176464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9" name="Obdélník 8"/>
          <p:cNvSpPr/>
          <p:nvPr/>
        </p:nvSpPr>
        <p:spPr>
          <a:xfrm>
            <a:off x="683568" y="260648"/>
            <a:ext cx="657564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Přímky různoběžné</a:t>
            </a:r>
          </a:p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kolmice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24328" y="2564904"/>
            <a:ext cx="121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ravý úhel 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flipH="1">
            <a:off x="6444208" y="2852936"/>
            <a:ext cx="1008112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99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3</cp:revision>
  <dcterms:created xsi:type="dcterms:W3CDTF">2012-01-02T05:57:04Z</dcterms:created>
  <dcterms:modified xsi:type="dcterms:W3CDTF">2012-01-02T22:10:49Z</dcterms:modified>
</cp:coreProperties>
</file>