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550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626469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pravoúhlého trojúhelníka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5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rýsování pravoúhlého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trojúhelníka.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8083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3024336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pravoúhlého </a:t>
            </a:r>
            <a:endParaRPr lang="cs-CZ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cs-CZ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</a:t>
            </a: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rojúhelníka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  <a:p>
            <a:pPr eaLnBrk="1" hangingPunct="1">
              <a:defRPr/>
            </a:pPr>
            <a:r>
              <a:rPr lang="cs-CZ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sss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VY_42_INOVACE_27_Rýsování pravoúhlého trojúhelníka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</a:t>
                      </a:r>
                      <a:r>
                        <a:rPr lang="cs-CZ" dirty="0" smtClean="0"/>
                        <a:t>pravoúhlý trojúhelník </a:t>
                      </a:r>
                      <a:r>
                        <a:rPr lang="cs-CZ" dirty="0" smtClean="0"/>
                        <a:t>ABC.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/AB/</a:t>
                      </a:r>
                      <a:r>
                        <a:rPr lang="cs-CZ" baseline="0" dirty="0" smtClean="0"/>
                        <a:t> = </a:t>
                      </a:r>
                      <a:r>
                        <a:rPr lang="cs-CZ" baseline="0" dirty="0" smtClean="0"/>
                        <a:t>6 </a:t>
                      </a:r>
                      <a:r>
                        <a:rPr lang="cs-CZ" baseline="0" dirty="0" smtClean="0"/>
                        <a:t>cm, </a:t>
                      </a:r>
                      <a:r>
                        <a:rPr lang="cs-CZ" baseline="0" dirty="0" smtClean="0"/>
                        <a:t>/</a:t>
                      </a:r>
                      <a:r>
                        <a:rPr lang="cs-CZ" baseline="0" dirty="0" smtClean="0"/>
                        <a:t>AC/ 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3573016"/>
            <a:ext cx="309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87824" y="3717032"/>
            <a:ext cx="317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1628800"/>
            <a:ext cx="308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3789040"/>
            <a:ext cx="6783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r>
              <a:rPr lang="cs-CZ" dirty="0" smtClean="0"/>
              <a:t> </a:t>
            </a:r>
            <a:r>
              <a:rPr lang="cs-CZ" dirty="0" smtClean="0"/>
              <a:t>cm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2636912"/>
            <a:ext cx="636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 cm</a:t>
            </a:r>
            <a:endParaRPr lang="cs-CZ" dirty="0"/>
          </a:p>
        </p:txBody>
      </p:sp>
      <p:sp>
        <p:nvSpPr>
          <p:cNvPr id="15" name="Pravoúhlý trojúhelník 14"/>
          <p:cNvSpPr/>
          <p:nvPr/>
        </p:nvSpPr>
        <p:spPr>
          <a:xfrm>
            <a:off x="3275856" y="1988840"/>
            <a:ext cx="2952328" cy="1728192"/>
          </a:xfrm>
          <a:prstGeom prst="rtTriangl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louk 15"/>
          <p:cNvSpPr/>
          <p:nvPr/>
        </p:nvSpPr>
        <p:spPr>
          <a:xfrm>
            <a:off x="2627784" y="3284984"/>
            <a:ext cx="1224136" cy="864096"/>
          </a:xfrm>
          <a:prstGeom prst="arc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419872" y="3501008"/>
            <a:ext cx="45719" cy="45719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</a:t>
                      </a:r>
                      <a:r>
                        <a:rPr lang="cs-CZ" baseline="0" dirty="0" smtClean="0"/>
                        <a:t> 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3308350"/>
            <a:ext cx="5945187" cy="24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</a:t>
                      </a:r>
                      <a:r>
                        <a:rPr lang="cs-CZ" dirty="0" smtClean="0"/>
                        <a:t>přímku q, která je kolmá k přímce 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060848"/>
            <a:ext cx="5945187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Bod </a:t>
                      </a:r>
                      <a:r>
                        <a:rPr lang="cs-CZ" dirty="0" smtClean="0"/>
                        <a:t>A </a:t>
                      </a:r>
                      <a:r>
                        <a:rPr lang="cs-CZ" dirty="0" smtClean="0"/>
                        <a:t>je průsečíkem </a:t>
                      </a:r>
                      <a:r>
                        <a:rPr lang="cs-CZ" dirty="0" smtClean="0"/>
                        <a:t>přímek  p,</a:t>
                      </a:r>
                      <a:r>
                        <a:rPr lang="cs-CZ" baseline="0" dirty="0" smtClean="0"/>
                        <a:t> q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204864"/>
            <a:ext cx="5945187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276872"/>
            <a:ext cx="5945187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úsečku </a:t>
                      </a:r>
                      <a:r>
                        <a:rPr lang="cs-CZ" dirty="0" smtClean="0"/>
                        <a:t>AC,</a:t>
                      </a:r>
                      <a:r>
                        <a:rPr lang="cs-CZ" baseline="0" dirty="0" smtClean="0"/>
                        <a:t> /AC/= 4cm, bod C náleží 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</a:t>
                      </a:r>
                      <a:r>
                        <a:rPr lang="cs-CZ" dirty="0" smtClean="0"/>
                        <a:t>Narýsuj úsečku</a:t>
                      </a:r>
                      <a:r>
                        <a:rPr lang="cs-CZ" baseline="0" dirty="0" smtClean="0"/>
                        <a:t> AB, /AB/=6cm, bod B náleží q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348880"/>
            <a:ext cx="5945187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Sestroj úsečku BC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3708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</a:t>
                      </a:r>
                      <a:r>
                        <a:rPr lang="cs-CZ" dirty="0" smtClean="0"/>
                        <a:t>Narýsoval jsi pravoúhlý trojúhelník ABC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98613" y="1268413"/>
            <a:ext cx="5945187" cy="431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</TotalTime>
  <Words>175</Words>
  <Application>Microsoft Office PowerPoint</Application>
  <PresentationFormat>Předvádění na obrazovce (4:3)</PresentationFormat>
  <Paragraphs>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Urbanistický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2</cp:revision>
  <dcterms:created xsi:type="dcterms:W3CDTF">2012-01-02T05:57:26Z</dcterms:created>
  <dcterms:modified xsi:type="dcterms:W3CDTF">2012-01-04T18:38:18Z</dcterms:modified>
</cp:coreProperties>
</file>