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088232" y="2348880"/>
              <a:ext cx="59046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čtverce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3.,4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., 5.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rýsování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čtverce.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1916832"/>
            <a:ext cx="6624736" cy="25922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1772816"/>
            <a:ext cx="7772400" cy="2448272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Rýsování </a:t>
            </a:r>
          </a:p>
          <a:p>
            <a:pPr eaLnBrk="1" hangingPunct="1">
              <a:defRPr/>
            </a:pPr>
            <a:r>
              <a:rPr lang="cs-CZ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čtverce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VY_42_INOVACE_28_Rýsování čtverce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Narýsuj </a:t>
                      </a:r>
                      <a:r>
                        <a:rPr lang="cs-CZ" dirty="0" smtClean="0"/>
                        <a:t>čtverec ABCD.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a = 4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916832"/>
            <a:ext cx="97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Náčrtek: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450912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450912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213285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4797152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75856" y="2348880"/>
            <a:ext cx="2376264" cy="23042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206084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přímku</a:t>
                      </a:r>
                      <a:r>
                        <a:rPr lang="cs-CZ" baseline="0" dirty="0" smtClean="0"/>
                        <a:t> p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8613" y="3308350"/>
            <a:ext cx="5945187" cy="24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</a:t>
                      </a:r>
                      <a:r>
                        <a:rPr lang="cs-CZ" dirty="0" smtClean="0"/>
                        <a:t>přímku m, která je kolmá k přímce 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smtClean="0"/>
                        <a:t>Bod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 je průsečíkem přímek p, 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smtClean="0"/>
                        <a:t>Narýsuj /AB/=</a:t>
                      </a:r>
                      <a:r>
                        <a:rPr lang="cs-CZ" baseline="0" dirty="0" smtClean="0"/>
                        <a:t> 4 cm, bod B náleží přímce p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48072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4807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Sestroj přímku n, která prochází bodem B a je kolmá k přímce p.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00808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smtClean="0"/>
                        <a:t>Pomocí kružítka sestroj na přímce m bod C, /AC/= 4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8613" y="906463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smtClean="0"/>
                        <a:t>Pomocí kružítka sestroj na přímce n bod D, /BD/= 4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</a:t>
                      </a:r>
                      <a:r>
                        <a:rPr lang="cs-CZ" dirty="0" smtClean="0"/>
                        <a:t>úsečku CD.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Sestrojil</a:t>
                      </a:r>
                      <a:r>
                        <a:rPr lang="cs-CZ" baseline="0" dirty="0" smtClean="0"/>
                        <a:t> jsi čtverec ABCD.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196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7</cp:revision>
  <dcterms:created xsi:type="dcterms:W3CDTF">2012-01-02T05:57:54Z</dcterms:created>
  <dcterms:modified xsi:type="dcterms:W3CDTF">2012-01-04T19:40:03Z</dcterms:modified>
</cp:coreProperties>
</file>