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pravidelného šestiúhelníka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pravidelného šestiúhelníka.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7363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</a:p>
          <a:p>
            <a:pPr eaLnBrk="1" hangingPunct="1">
              <a:defRPr/>
            </a:pPr>
            <a:r>
              <a:rPr lang="cs-CZ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ravidelného 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šestiúhelníka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VY_42_INOVACE_31 _Rýsování pravidelného šestiúhelníka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pravidelný</a:t>
                      </a:r>
                      <a:r>
                        <a:rPr lang="cs-CZ" baseline="0" dirty="0" smtClean="0"/>
                        <a:t> šestiúhelník ABCDEF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 = 6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450912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450912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28498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4581128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191683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Šestiúhelník 11"/>
          <p:cNvSpPr/>
          <p:nvPr/>
        </p:nvSpPr>
        <p:spPr>
          <a:xfrm>
            <a:off x="2915816" y="2276872"/>
            <a:ext cx="2448272" cy="2232248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321297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191683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</a:t>
                      </a:r>
                      <a:r>
                        <a:rPr lang="cs-CZ" baseline="0" dirty="0" smtClean="0"/>
                        <a:t> 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Vyznač bod S, který náleží přímce 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3263900"/>
            <a:ext cx="5945187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3263900"/>
            <a:ext cx="5945187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k se středem S o poloměru 6 cm.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Označ průsečíky kružnice k a přímky 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5945187" cy="433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Bod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 je průsečíkem přímek p,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Narýsuj /AB/=</a:t>
                      </a:r>
                      <a:r>
                        <a:rPr lang="cs-CZ" baseline="0" dirty="0" smtClean="0"/>
                        <a:t> 4 cm, bod B náleží přímce 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7418387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s se středem A o poloměru 6 cm.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Označ průsečíky kružnice s a kružnice 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6063" y="1249363"/>
            <a:ext cx="8650287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r se středem D o poloměru 6 cm.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Označ průsečíky kružnice r a kružnice 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04664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Spoj všech 6 průsečíků.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Narýsoval jsi pravidelný šestiúhelník ABCDEF.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6063" y="1249363"/>
            <a:ext cx="8650287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5564187" cy="484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36713"/>
            <a:ext cx="5945187" cy="522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51520" y="332656"/>
            <a:ext cx="792088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Pravidelný šestiúhelník je tvořen šesti rovnostrannými trojúhelníky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229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5</cp:revision>
  <dcterms:created xsi:type="dcterms:W3CDTF">2012-01-02T05:59:13Z</dcterms:created>
  <dcterms:modified xsi:type="dcterms:W3CDTF">2012-01-08T02:16:06Z</dcterms:modified>
</cp:coreProperties>
</file>