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4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Default Extension="wdp" ContentType="image/vnd.ms-photo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0" r:id="rId2"/>
    <p:sldId id="289" r:id="rId3"/>
    <p:sldId id="287" r:id="rId4"/>
    <p:sldId id="256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2" r:id="rId15"/>
    <p:sldId id="271" r:id="rId16"/>
    <p:sldId id="270" r:id="rId17"/>
    <p:sldId id="273" r:id="rId18"/>
    <p:sldId id="269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8" r:id="rId30"/>
    <p:sldId id="284" r:id="rId31"/>
    <p:sldId id="260" r:id="rId32"/>
    <p:sldId id="285" r:id="rId33"/>
    <p:sldId id="292" r:id="rId34"/>
    <p:sldId id="293" r:id="rId35"/>
    <p:sldId id="294" r:id="rId36"/>
    <p:sldId id="295" r:id="rId37"/>
    <p:sldId id="296" r:id="rId38"/>
    <p:sldId id="297" r:id="rId39"/>
    <p:sldId id="298" r:id="rId40"/>
    <p:sldId id="299" r:id="rId41"/>
    <p:sldId id="300" r:id="rId42"/>
    <p:sldId id="301" r:id="rId43"/>
    <p:sldId id="302" r:id="rId44"/>
    <p:sldId id="303" r:id="rId45"/>
    <p:sldId id="304" r:id="rId46"/>
    <p:sldId id="305" r:id="rId47"/>
    <p:sldId id="306" r:id="rId48"/>
    <p:sldId id="307" r:id="rId49"/>
    <p:sldId id="291" r:id="rId5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42" autoAdjust="0"/>
    <p:restoredTop sz="94660"/>
  </p:normalViewPr>
  <p:slideViewPr>
    <p:cSldViewPr>
      <p:cViewPr varScale="1">
        <p:scale>
          <a:sx n="103" d="100"/>
          <a:sy n="103" d="100"/>
        </p:scale>
        <p:origin x="-2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C1864-2723-420F-BE1D-03975FFE3D28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AD35A-E794-46E6-8965-941E0E54FD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C1864-2723-420F-BE1D-03975FFE3D28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AD35A-E794-46E6-8965-941E0E54FD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C1864-2723-420F-BE1D-03975FFE3D28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AD35A-E794-46E6-8965-941E0E54FD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C1864-2723-420F-BE1D-03975FFE3D28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AD35A-E794-46E6-8965-941E0E54FD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C1864-2723-420F-BE1D-03975FFE3D28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AD35A-E794-46E6-8965-941E0E54FD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C1864-2723-420F-BE1D-03975FFE3D28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AD35A-E794-46E6-8965-941E0E54FD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C1864-2723-420F-BE1D-03975FFE3D28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AD35A-E794-46E6-8965-941E0E54FD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C1864-2723-420F-BE1D-03975FFE3D28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AD35A-E794-46E6-8965-941E0E54FD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C1864-2723-420F-BE1D-03975FFE3D28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AD35A-E794-46E6-8965-941E0E54FD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C1864-2723-420F-BE1D-03975FFE3D28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AD35A-E794-46E6-8965-941E0E54FD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C1864-2723-420F-BE1D-03975FFE3D28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AD35A-E794-46E6-8965-941E0E54FD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69EC1864-2723-420F-BE1D-03975FFE3D28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E4DAD35A-E794-46E6-8965-941E0E54FD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slide" Target="slide3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6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-obrazek.com/" TargetMode="External"/><Relationship Id="rId2" Type="http://schemas.openxmlformats.org/officeDocument/2006/relationships/hyperlink" Target="http://www.office.microsoft-klipar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41231899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Renata Kučerová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VY_32_INOVACE_2B_06_Opakování zaokrouhlování a násobení a dělení 10 a 100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Matematika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tvorby:          19.4.2013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5287058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484784"/>
            <a:ext cx="8686800" cy="4898554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určený pro žáky </a:t>
            </a:r>
            <a:r>
              <a:rPr lang="en-US" dirty="0"/>
              <a:t>3</a:t>
            </a:r>
            <a:r>
              <a:rPr lang="cs-CZ" dirty="0" smtClean="0"/>
              <a:t>. ročníku, předmět matematika – </a:t>
            </a:r>
            <a:r>
              <a:rPr lang="en-US" dirty="0" err="1" smtClean="0"/>
              <a:t>zaokrouhlo</a:t>
            </a:r>
            <a:r>
              <a:rPr lang="cs-CZ" dirty="0" smtClean="0"/>
              <a:t>vání, násobení a dělení 10 a 100.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Jedná se o prezentaci na interaktivní tabuli.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Prezentace je určena pro opakování učiva.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3 je vypravování Sobotní překvapení, které motivuje k další práci a na snímku 30 je zakončení příběhu.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5 – 12 je hra Pachatel, kde si žák zopakuje své znalosti. Při správném výběru vždy 1 mráček zmizí.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13 - </a:t>
            </a:r>
            <a:r>
              <a:rPr lang="cs-CZ" dirty="0"/>
              <a:t>2</a:t>
            </a:r>
            <a:r>
              <a:rPr lang="cs-CZ" dirty="0" smtClean="0"/>
              <a:t>8  je opakování probrané látky pomocí</a:t>
            </a:r>
            <a:r>
              <a:rPr lang="cs-CZ" dirty="0" smtClean="0">
                <a:latin typeface="Arial" charset="0"/>
              </a:rPr>
              <a:t> </a:t>
            </a:r>
            <a:r>
              <a:rPr lang="cs-CZ" dirty="0" smtClean="0"/>
              <a:t>vyhledávání správného výsledku, po správné odpovědi se žák dostane na další snímek, po špatné musí pokus opakovat.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/>
              <a:t>Na snímku 29 je žák vyzván, aby nakreslil předpokládaného pachatele a na snímku 30 je jeho </a:t>
            </a:r>
            <a:r>
              <a:rPr lang="cs-CZ" dirty="0" smtClean="0"/>
              <a:t>odhalení.</a:t>
            </a:r>
            <a:endParaRPr lang="cs-CZ" dirty="0"/>
          </a:p>
          <a:p>
            <a:pPr>
              <a:lnSpc>
                <a:spcPct val="90000"/>
              </a:lnSpc>
              <a:spcBef>
                <a:spcPts val="0"/>
              </a:spcBef>
            </a:pPr>
            <a:endParaRPr lang="cs-CZ" dirty="0" smtClean="0"/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 k interaktivní výuce. </a:t>
            </a:r>
          </a:p>
        </p:txBody>
      </p:sp>
    </p:spTree>
    <p:extLst>
      <p:ext uri="{BB962C8B-B14F-4D97-AF65-F5344CB8AC3E}">
        <p14:creationId xmlns:p14="http://schemas.microsoft.com/office/powerpoint/2010/main" xmlns="" val="25845944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852936"/>
            <a:ext cx="7416824" cy="380729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 SOBOTU VEČER MAMINKA UPEKLA JABLKOVÝ KOLÁČ. ABY RYCHLEJI </a:t>
            </a:r>
            <a:r>
              <a:rPr lang="cs-CZ" dirty="0" smtClean="0"/>
              <a:t>VYCHLADL, </a:t>
            </a:r>
            <a:r>
              <a:rPr lang="cs-CZ" dirty="0" smtClean="0"/>
              <a:t>POLOŽILA HO VEN NA ZÁPRAŽÍ PŘEDE DVEŘE. ASI ZA PŮL HODINY PRO NĚJ ŠLA... A JAKÉ BYLO JEJÍ PŘEKVAPENÍ, KDYŽ VIDĚLA, ŽE JSOU V NĚM ŠLÁPOTY A ŽE JE ZPOLA ROZHÁZENÝ PO ZÁPRAŽÍ. ZDĚSILA SE! KDO TO MOHL UDĚLAT?!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476672"/>
            <a:ext cx="8136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u="sng" dirty="0" smtClean="0"/>
              <a:t>SOBOTNÍ PŘEKVAPENÍ</a:t>
            </a:r>
            <a:endParaRPr lang="cs-CZ" sz="4800" b="1" u="sng" dirty="0"/>
          </a:p>
        </p:txBody>
      </p:sp>
      <p:pic>
        <p:nvPicPr>
          <p:cNvPr id="1026" name="Picture 2" descr="C:\Documents and Settings\xp\Local Settings\Temporary Internet Files\Content.IE5\SG82Q74L\MC9002335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157192"/>
            <a:ext cx="2016495" cy="1537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5926020"/>
            <a:ext cx="57606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FF00"/>
                </a:solidFill>
              </a:rPr>
              <a:t>POMOZ JÍ NAJÍT PACHATELE.</a:t>
            </a:r>
          </a:p>
        </p:txBody>
      </p:sp>
    </p:spTree>
    <p:extLst>
      <p:ext uri="{BB962C8B-B14F-4D97-AF65-F5344CB8AC3E}">
        <p14:creationId xmlns:p14="http://schemas.microsoft.com/office/powerpoint/2010/main" xmlns="" val="4011870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01317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107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omic Sans MS" pitchFamily="66" charset="0"/>
              </a:rPr>
              <a:t>KDO JE PACHATEL?</a:t>
            </a:r>
            <a:br>
              <a:rPr lang="cs-CZ" sz="107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omic Sans MS" pitchFamily="66" charset="0"/>
              </a:rPr>
            </a:b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/>
            </a:r>
            <a:b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3060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179512" y="188640"/>
            <a:ext cx="8964488" cy="666936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PACHATEL NENÍ NÁSOBKEM 5!!!</a:t>
            </a:r>
            <a:endParaRPr lang="cs-CZ" dirty="0"/>
          </a:p>
        </p:txBody>
      </p:sp>
      <p:sp>
        <p:nvSpPr>
          <p:cNvPr id="4" name="Mrak 3">
            <a:hlinkClick r:id="rId2" action="ppaction://hlinksldjump"/>
          </p:cNvPr>
          <p:cNvSpPr/>
          <p:nvPr/>
        </p:nvSpPr>
        <p:spPr>
          <a:xfrm>
            <a:off x="347125" y="1435990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389</a:t>
            </a:r>
            <a:endParaRPr lang="cs-CZ" sz="4800" dirty="0"/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1308381" y="3150929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72</a:t>
            </a:r>
            <a:endParaRPr lang="cs-CZ" sz="4800" dirty="0"/>
          </a:p>
        </p:txBody>
      </p:sp>
      <p:sp>
        <p:nvSpPr>
          <p:cNvPr id="6" name="Mrak 5">
            <a:hlinkClick r:id="rId2" action="ppaction://hlinksldjump"/>
          </p:cNvPr>
          <p:cNvSpPr/>
          <p:nvPr/>
        </p:nvSpPr>
        <p:spPr>
          <a:xfrm>
            <a:off x="5821288" y="3208784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0</a:t>
            </a:r>
            <a:endParaRPr lang="cs-CZ" sz="4800" dirty="0"/>
          </a:p>
        </p:txBody>
      </p:sp>
      <p:sp>
        <p:nvSpPr>
          <p:cNvPr id="7" name="Mrak 6">
            <a:hlinkClick r:id="" action="ppaction://hlinkshowjump?jump=nextslide"/>
          </p:cNvPr>
          <p:cNvSpPr/>
          <p:nvPr/>
        </p:nvSpPr>
        <p:spPr>
          <a:xfrm>
            <a:off x="2602632" y="1412776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35</a:t>
            </a:r>
            <a:endParaRPr lang="cs-CZ" sz="4800" dirty="0"/>
          </a:p>
        </p:txBody>
      </p:sp>
      <p:sp>
        <p:nvSpPr>
          <p:cNvPr id="8" name="Mrak 7">
            <a:hlinkClick r:id="rId2" action="ppaction://hlinksldjump"/>
          </p:cNvPr>
          <p:cNvSpPr/>
          <p:nvPr/>
        </p:nvSpPr>
        <p:spPr>
          <a:xfrm>
            <a:off x="3563888" y="3150929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13</a:t>
            </a:r>
            <a:endParaRPr lang="cs-CZ" sz="4800" dirty="0"/>
          </a:p>
        </p:txBody>
      </p:sp>
      <p:sp>
        <p:nvSpPr>
          <p:cNvPr id="9" name="Mrak 8">
            <a:hlinkClick r:id="rId2" action="ppaction://hlinksldjump"/>
          </p:cNvPr>
          <p:cNvSpPr/>
          <p:nvPr/>
        </p:nvSpPr>
        <p:spPr>
          <a:xfrm>
            <a:off x="4860032" y="1390013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57</a:t>
            </a:r>
            <a:endParaRPr lang="cs-CZ" sz="4800" dirty="0"/>
          </a:p>
        </p:txBody>
      </p:sp>
      <p:sp>
        <p:nvSpPr>
          <p:cNvPr id="10" name="Mrak 9">
            <a:hlinkClick r:id="rId2" action="ppaction://hlinksldjump"/>
          </p:cNvPr>
          <p:cNvSpPr/>
          <p:nvPr/>
        </p:nvSpPr>
        <p:spPr>
          <a:xfrm>
            <a:off x="2132810" y="4797152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49</a:t>
            </a:r>
            <a:endParaRPr lang="cs-CZ" sz="4800" dirty="0"/>
          </a:p>
        </p:txBody>
      </p:sp>
      <p:sp>
        <p:nvSpPr>
          <p:cNvPr id="11" name="Mrak 10">
            <a:hlinkClick r:id="rId2" action="ppaction://hlinksldjump"/>
          </p:cNvPr>
          <p:cNvSpPr/>
          <p:nvPr/>
        </p:nvSpPr>
        <p:spPr>
          <a:xfrm>
            <a:off x="7092280" y="1347845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4</a:t>
            </a:r>
            <a:r>
              <a:rPr lang="en-US" sz="4800" dirty="0" smtClean="0"/>
              <a:t>8</a:t>
            </a:r>
            <a:endParaRPr lang="cs-CZ" sz="4800" dirty="0"/>
          </a:p>
        </p:txBody>
      </p:sp>
      <p:sp>
        <p:nvSpPr>
          <p:cNvPr id="12" name="Mrak 11">
            <a:hlinkClick r:id="rId2" action="ppaction://hlinksldjump"/>
          </p:cNvPr>
          <p:cNvSpPr/>
          <p:nvPr/>
        </p:nvSpPr>
        <p:spPr>
          <a:xfrm>
            <a:off x="4449259" y="4797152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461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684197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179512" y="188640"/>
            <a:ext cx="8964488" cy="666936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/>
              <a:t>2</a:t>
            </a:r>
            <a:r>
              <a:rPr lang="cs-CZ" dirty="0" smtClean="0"/>
              <a:t>. PACHATELE NELZE ZAOKROUHLIT         NA 400!!!</a:t>
            </a:r>
            <a:endParaRPr lang="cs-CZ" dirty="0"/>
          </a:p>
        </p:txBody>
      </p:sp>
      <p:sp>
        <p:nvSpPr>
          <p:cNvPr id="4" name="Mrak 3">
            <a:hlinkClick r:id="" action="ppaction://hlinkshowjump?jump=nextslide"/>
          </p:cNvPr>
          <p:cNvSpPr/>
          <p:nvPr/>
        </p:nvSpPr>
        <p:spPr>
          <a:xfrm>
            <a:off x="347125" y="1435990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389</a:t>
            </a:r>
            <a:endParaRPr lang="cs-CZ" sz="4800" dirty="0"/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1308381" y="3150929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72</a:t>
            </a:r>
            <a:endParaRPr lang="cs-CZ" sz="4800" dirty="0"/>
          </a:p>
        </p:txBody>
      </p:sp>
      <p:sp>
        <p:nvSpPr>
          <p:cNvPr id="6" name="Mrak 5">
            <a:hlinkClick r:id="rId2" action="ppaction://hlinksldjump"/>
          </p:cNvPr>
          <p:cNvSpPr/>
          <p:nvPr/>
        </p:nvSpPr>
        <p:spPr>
          <a:xfrm>
            <a:off x="5821288" y="3208784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0</a:t>
            </a:r>
            <a:endParaRPr lang="cs-CZ" sz="4800" dirty="0"/>
          </a:p>
        </p:txBody>
      </p:sp>
      <p:sp>
        <p:nvSpPr>
          <p:cNvPr id="8" name="Mrak 7">
            <a:hlinkClick r:id="rId2" action="ppaction://hlinksldjump"/>
          </p:cNvPr>
          <p:cNvSpPr/>
          <p:nvPr/>
        </p:nvSpPr>
        <p:spPr>
          <a:xfrm>
            <a:off x="3563888" y="3150929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13</a:t>
            </a:r>
            <a:endParaRPr lang="cs-CZ" sz="4800" dirty="0"/>
          </a:p>
        </p:txBody>
      </p:sp>
      <p:sp>
        <p:nvSpPr>
          <p:cNvPr id="9" name="Mrak 8">
            <a:hlinkClick r:id="rId2" action="ppaction://hlinksldjump"/>
          </p:cNvPr>
          <p:cNvSpPr/>
          <p:nvPr/>
        </p:nvSpPr>
        <p:spPr>
          <a:xfrm>
            <a:off x="4860032" y="1390013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57</a:t>
            </a:r>
            <a:endParaRPr lang="cs-CZ" sz="4800" dirty="0"/>
          </a:p>
        </p:txBody>
      </p:sp>
      <p:sp>
        <p:nvSpPr>
          <p:cNvPr id="10" name="Mrak 9">
            <a:hlinkClick r:id="rId2" action="ppaction://hlinksldjump"/>
          </p:cNvPr>
          <p:cNvSpPr/>
          <p:nvPr/>
        </p:nvSpPr>
        <p:spPr>
          <a:xfrm>
            <a:off x="2132810" y="4797152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49</a:t>
            </a:r>
            <a:endParaRPr lang="cs-CZ" sz="4800" dirty="0"/>
          </a:p>
        </p:txBody>
      </p:sp>
      <p:sp>
        <p:nvSpPr>
          <p:cNvPr id="11" name="Mrak 10">
            <a:hlinkClick r:id="rId2" action="ppaction://hlinksldjump"/>
          </p:cNvPr>
          <p:cNvSpPr/>
          <p:nvPr/>
        </p:nvSpPr>
        <p:spPr>
          <a:xfrm>
            <a:off x="7092280" y="1347845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4</a:t>
            </a:r>
            <a:r>
              <a:rPr lang="en-US" sz="4800" dirty="0" smtClean="0"/>
              <a:t>8</a:t>
            </a:r>
            <a:endParaRPr lang="cs-CZ" sz="4800" dirty="0"/>
          </a:p>
        </p:txBody>
      </p:sp>
      <p:sp>
        <p:nvSpPr>
          <p:cNvPr id="12" name="Mrak 11">
            <a:hlinkClick r:id="rId2" action="ppaction://hlinksldjump"/>
          </p:cNvPr>
          <p:cNvSpPr/>
          <p:nvPr/>
        </p:nvSpPr>
        <p:spPr>
          <a:xfrm>
            <a:off x="4449259" y="4797152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461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3010812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179512" y="188640"/>
            <a:ext cx="8964488" cy="666936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3. PACHATELE NENÍ </a:t>
            </a:r>
            <a:r>
              <a:rPr lang="en-US" dirty="0" smtClean="0"/>
              <a:t>V</a:t>
            </a:r>
            <a:r>
              <a:rPr lang="cs-CZ" dirty="0" smtClean="0"/>
              <a:t>ÝSLEDEK 8 X 6!!!</a:t>
            </a:r>
            <a:endParaRPr lang="cs-CZ" dirty="0"/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1308381" y="3150929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72</a:t>
            </a:r>
            <a:endParaRPr lang="cs-CZ" sz="4800" dirty="0"/>
          </a:p>
        </p:txBody>
      </p:sp>
      <p:sp>
        <p:nvSpPr>
          <p:cNvPr id="6" name="Mrak 5">
            <a:hlinkClick r:id="rId2" action="ppaction://hlinksldjump"/>
          </p:cNvPr>
          <p:cNvSpPr/>
          <p:nvPr/>
        </p:nvSpPr>
        <p:spPr>
          <a:xfrm>
            <a:off x="5821288" y="3208784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0</a:t>
            </a:r>
            <a:endParaRPr lang="cs-CZ" sz="4800" dirty="0"/>
          </a:p>
        </p:txBody>
      </p:sp>
      <p:sp>
        <p:nvSpPr>
          <p:cNvPr id="8" name="Mrak 7">
            <a:hlinkClick r:id="rId2" action="ppaction://hlinksldjump"/>
          </p:cNvPr>
          <p:cNvSpPr/>
          <p:nvPr/>
        </p:nvSpPr>
        <p:spPr>
          <a:xfrm>
            <a:off x="3563888" y="3150929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13</a:t>
            </a:r>
            <a:endParaRPr lang="cs-CZ" sz="4800" dirty="0"/>
          </a:p>
        </p:txBody>
      </p:sp>
      <p:sp>
        <p:nvSpPr>
          <p:cNvPr id="9" name="Mrak 8">
            <a:hlinkClick r:id="rId2" action="ppaction://hlinksldjump"/>
          </p:cNvPr>
          <p:cNvSpPr/>
          <p:nvPr/>
        </p:nvSpPr>
        <p:spPr>
          <a:xfrm>
            <a:off x="4860032" y="1390013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57</a:t>
            </a:r>
            <a:endParaRPr lang="cs-CZ" sz="4800" dirty="0"/>
          </a:p>
        </p:txBody>
      </p:sp>
      <p:sp>
        <p:nvSpPr>
          <p:cNvPr id="10" name="Mrak 9">
            <a:hlinkClick r:id="rId2" action="ppaction://hlinksldjump"/>
          </p:cNvPr>
          <p:cNvSpPr/>
          <p:nvPr/>
        </p:nvSpPr>
        <p:spPr>
          <a:xfrm>
            <a:off x="2132810" y="4797152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49</a:t>
            </a:r>
            <a:endParaRPr lang="cs-CZ" sz="4800" dirty="0"/>
          </a:p>
        </p:txBody>
      </p:sp>
      <p:sp>
        <p:nvSpPr>
          <p:cNvPr id="11" name="Mrak 10">
            <a:hlinkClick r:id="" action="ppaction://hlinkshowjump?jump=nextslide"/>
          </p:cNvPr>
          <p:cNvSpPr/>
          <p:nvPr/>
        </p:nvSpPr>
        <p:spPr>
          <a:xfrm>
            <a:off x="7092280" y="1347845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4</a:t>
            </a:r>
            <a:r>
              <a:rPr lang="en-US" sz="4800" dirty="0" smtClean="0"/>
              <a:t>8</a:t>
            </a:r>
            <a:endParaRPr lang="cs-CZ" sz="4800" dirty="0"/>
          </a:p>
        </p:txBody>
      </p:sp>
      <p:sp>
        <p:nvSpPr>
          <p:cNvPr id="12" name="Mrak 11">
            <a:hlinkClick r:id="rId2" action="ppaction://hlinksldjump"/>
          </p:cNvPr>
          <p:cNvSpPr/>
          <p:nvPr/>
        </p:nvSpPr>
        <p:spPr>
          <a:xfrm>
            <a:off x="4449259" y="4797152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461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1075989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179512" y="188640"/>
            <a:ext cx="8964488" cy="666936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4. PACHATEL NENÍ TROJCIFERNÉ</a:t>
            </a:r>
            <a:br>
              <a:rPr lang="cs-CZ" dirty="0" smtClean="0"/>
            </a:br>
            <a:r>
              <a:rPr lang="cs-CZ" dirty="0" smtClean="0"/>
              <a:t> ČÍSLO!!!</a:t>
            </a:r>
            <a:endParaRPr lang="cs-CZ" dirty="0"/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1308381" y="3150929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72</a:t>
            </a:r>
            <a:endParaRPr lang="cs-CZ" sz="4800" dirty="0"/>
          </a:p>
        </p:txBody>
      </p:sp>
      <p:sp>
        <p:nvSpPr>
          <p:cNvPr id="6" name="Mrak 5">
            <a:hlinkClick r:id="rId2" action="ppaction://hlinksldjump"/>
          </p:cNvPr>
          <p:cNvSpPr/>
          <p:nvPr/>
        </p:nvSpPr>
        <p:spPr>
          <a:xfrm>
            <a:off x="5821288" y="3208784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0</a:t>
            </a:r>
            <a:endParaRPr lang="cs-CZ" sz="4800" dirty="0"/>
          </a:p>
        </p:txBody>
      </p:sp>
      <p:sp>
        <p:nvSpPr>
          <p:cNvPr id="8" name="Mrak 7">
            <a:hlinkClick r:id="rId2" action="ppaction://hlinksldjump"/>
          </p:cNvPr>
          <p:cNvSpPr/>
          <p:nvPr/>
        </p:nvSpPr>
        <p:spPr>
          <a:xfrm>
            <a:off x="3563888" y="3150929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13</a:t>
            </a:r>
            <a:endParaRPr lang="cs-CZ" sz="4800" dirty="0"/>
          </a:p>
        </p:txBody>
      </p:sp>
      <p:sp>
        <p:nvSpPr>
          <p:cNvPr id="9" name="Mrak 8">
            <a:hlinkClick r:id="rId2" action="ppaction://hlinksldjump"/>
          </p:cNvPr>
          <p:cNvSpPr/>
          <p:nvPr/>
        </p:nvSpPr>
        <p:spPr>
          <a:xfrm>
            <a:off x="4860032" y="1390013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57</a:t>
            </a:r>
            <a:endParaRPr lang="cs-CZ" sz="4800" dirty="0"/>
          </a:p>
        </p:txBody>
      </p:sp>
      <p:sp>
        <p:nvSpPr>
          <p:cNvPr id="10" name="Mrak 9">
            <a:hlinkClick r:id="rId2" action="ppaction://hlinksldjump"/>
          </p:cNvPr>
          <p:cNvSpPr/>
          <p:nvPr/>
        </p:nvSpPr>
        <p:spPr>
          <a:xfrm>
            <a:off x="2132810" y="4797152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49</a:t>
            </a:r>
            <a:endParaRPr lang="cs-CZ" sz="4800" dirty="0"/>
          </a:p>
        </p:txBody>
      </p:sp>
      <p:sp>
        <p:nvSpPr>
          <p:cNvPr id="12" name="Mrak 11">
            <a:hlinkClick r:id="" action="ppaction://hlinkshowjump?jump=nextslide"/>
          </p:cNvPr>
          <p:cNvSpPr/>
          <p:nvPr/>
        </p:nvSpPr>
        <p:spPr>
          <a:xfrm>
            <a:off x="4449259" y="4797152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461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3605655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179512" y="188640"/>
            <a:ext cx="8964488" cy="666936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/>
              <a:t>5</a:t>
            </a:r>
            <a:r>
              <a:rPr lang="cs-CZ" dirty="0" smtClean="0"/>
              <a:t>. PACHATELEM NENÍ VÝSLEDEK PŘÍKLADU 1000 </a:t>
            </a:r>
            <a:r>
              <a:rPr lang="en-US" dirty="0"/>
              <a:t>x</a:t>
            </a:r>
            <a:r>
              <a:rPr lang="cs-CZ" dirty="0" smtClean="0"/>
              <a:t> 0</a:t>
            </a:r>
            <a:endParaRPr lang="cs-CZ" dirty="0"/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1308381" y="3150929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72</a:t>
            </a:r>
            <a:endParaRPr lang="cs-CZ" sz="4800" dirty="0"/>
          </a:p>
        </p:txBody>
      </p:sp>
      <p:sp>
        <p:nvSpPr>
          <p:cNvPr id="6" name="Mrak 5">
            <a:hlinkClick r:id="" action="ppaction://hlinkshowjump?jump=nextslide"/>
          </p:cNvPr>
          <p:cNvSpPr/>
          <p:nvPr/>
        </p:nvSpPr>
        <p:spPr>
          <a:xfrm>
            <a:off x="5821288" y="3208784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0</a:t>
            </a:r>
            <a:endParaRPr lang="cs-CZ" sz="4800" dirty="0"/>
          </a:p>
        </p:txBody>
      </p:sp>
      <p:sp>
        <p:nvSpPr>
          <p:cNvPr id="8" name="Mrak 7">
            <a:hlinkClick r:id="rId2" action="ppaction://hlinksldjump"/>
          </p:cNvPr>
          <p:cNvSpPr/>
          <p:nvPr/>
        </p:nvSpPr>
        <p:spPr>
          <a:xfrm>
            <a:off x="3563888" y="3150929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13</a:t>
            </a:r>
            <a:endParaRPr lang="cs-CZ" sz="4800" dirty="0"/>
          </a:p>
        </p:txBody>
      </p:sp>
      <p:sp>
        <p:nvSpPr>
          <p:cNvPr id="9" name="Mrak 8">
            <a:hlinkClick r:id="rId2" action="ppaction://hlinksldjump"/>
          </p:cNvPr>
          <p:cNvSpPr/>
          <p:nvPr/>
        </p:nvSpPr>
        <p:spPr>
          <a:xfrm>
            <a:off x="4860032" y="1390013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57</a:t>
            </a:r>
            <a:endParaRPr lang="cs-CZ" sz="4800" dirty="0"/>
          </a:p>
        </p:txBody>
      </p:sp>
      <p:sp>
        <p:nvSpPr>
          <p:cNvPr id="10" name="Mrak 9">
            <a:hlinkClick r:id="rId2" action="ppaction://hlinksldjump"/>
          </p:cNvPr>
          <p:cNvSpPr/>
          <p:nvPr/>
        </p:nvSpPr>
        <p:spPr>
          <a:xfrm>
            <a:off x="2132810" y="4797152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49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42811200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179512" y="188640"/>
            <a:ext cx="8964488" cy="666936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6. PACHATELE NELZE ZAOKROUHLIT NA 50!!!</a:t>
            </a:r>
            <a:endParaRPr lang="cs-CZ" dirty="0"/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1308381" y="3150929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72</a:t>
            </a:r>
            <a:endParaRPr lang="cs-CZ" sz="4800" dirty="0"/>
          </a:p>
        </p:txBody>
      </p:sp>
      <p:sp>
        <p:nvSpPr>
          <p:cNvPr id="8" name="Mrak 7">
            <a:hlinkClick r:id="rId2" action="ppaction://hlinksldjump"/>
          </p:cNvPr>
          <p:cNvSpPr/>
          <p:nvPr/>
        </p:nvSpPr>
        <p:spPr>
          <a:xfrm>
            <a:off x="3563888" y="3150929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13</a:t>
            </a:r>
            <a:endParaRPr lang="cs-CZ" sz="4800" dirty="0"/>
          </a:p>
        </p:txBody>
      </p:sp>
      <p:sp>
        <p:nvSpPr>
          <p:cNvPr id="9" name="Mrak 8">
            <a:hlinkClick r:id="rId2" action="ppaction://hlinksldjump"/>
          </p:cNvPr>
          <p:cNvSpPr/>
          <p:nvPr/>
        </p:nvSpPr>
        <p:spPr>
          <a:xfrm>
            <a:off x="4860032" y="1390013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57</a:t>
            </a:r>
            <a:endParaRPr lang="cs-CZ" sz="4800" dirty="0"/>
          </a:p>
        </p:txBody>
      </p:sp>
      <p:sp>
        <p:nvSpPr>
          <p:cNvPr id="10" name="Mrak 9">
            <a:hlinkClick r:id="" action="ppaction://hlinkshowjump?jump=nextslide"/>
          </p:cNvPr>
          <p:cNvSpPr/>
          <p:nvPr/>
        </p:nvSpPr>
        <p:spPr>
          <a:xfrm>
            <a:off x="2132810" y="4797152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49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1069846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179512" y="188640"/>
            <a:ext cx="8964488" cy="666936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7. PACHATELE NENÍ </a:t>
            </a:r>
            <a:r>
              <a:rPr lang="en-US" dirty="0" smtClean="0"/>
              <a:t>&lt; 56</a:t>
            </a:r>
            <a:endParaRPr lang="cs-CZ" dirty="0"/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1308381" y="3150929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72</a:t>
            </a:r>
            <a:endParaRPr lang="cs-CZ" sz="4800" dirty="0"/>
          </a:p>
        </p:txBody>
      </p:sp>
      <p:sp>
        <p:nvSpPr>
          <p:cNvPr id="8" name="Mrak 7">
            <a:hlinkClick r:id="" action="ppaction://hlinkshowjump?jump=nextslide"/>
          </p:cNvPr>
          <p:cNvSpPr/>
          <p:nvPr/>
        </p:nvSpPr>
        <p:spPr>
          <a:xfrm>
            <a:off x="3563888" y="3150929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13</a:t>
            </a:r>
            <a:endParaRPr lang="cs-CZ" sz="4800" dirty="0"/>
          </a:p>
        </p:txBody>
      </p:sp>
      <p:sp>
        <p:nvSpPr>
          <p:cNvPr id="9" name="Mrak 8">
            <a:hlinkClick r:id="rId2" action="ppaction://hlinksldjump"/>
          </p:cNvPr>
          <p:cNvSpPr/>
          <p:nvPr/>
        </p:nvSpPr>
        <p:spPr>
          <a:xfrm>
            <a:off x="4860032" y="1390013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57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978302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179512" y="15741"/>
            <a:ext cx="8964488" cy="666936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 smtClean="0"/>
              <a:t>8</a:t>
            </a:r>
            <a:r>
              <a:rPr lang="cs-CZ" dirty="0" smtClean="0"/>
              <a:t>. PACHATELEM NENÍ LICHÉ ČÍSLO!!!</a:t>
            </a:r>
            <a:endParaRPr lang="cs-CZ" dirty="0"/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1308381" y="3150929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72</a:t>
            </a:r>
            <a:endParaRPr lang="cs-CZ" sz="4800" dirty="0"/>
          </a:p>
        </p:txBody>
      </p:sp>
      <p:sp>
        <p:nvSpPr>
          <p:cNvPr id="9" name="Mrak 8"/>
          <p:cNvSpPr/>
          <p:nvPr/>
        </p:nvSpPr>
        <p:spPr>
          <a:xfrm>
            <a:off x="4860032" y="1390013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57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4565" y="404664"/>
            <a:ext cx="770485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PACHATEL JE....</a:t>
            </a:r>
            <a:endParaRPr lang="cs-CZ" sz="8800" dirty="0"/>
          </a:p>
        </p:txBody>
      </p:sp>
      <p:sp>
        <p:nvSpPr>
          <p:cNvPr id="6" name="Šipka doprava 5"/>
          <p:cNvSpPr/>
          <p:nvPr/>
        </p:nvSpPr>
        <p:spPr>
          <a:xfrm>
            <a:off x="6782544" y="4797152"/>
            <a:ext cx="1996030" cy="988688"/>
          </a:xfrm>
          <a:prstGeom prst="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KLIKNI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78738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4" presetClass="exit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6" presetClass="entr" presetSubtype="2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4" presetClass="emph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750"/>
                            </p:stCondLst>
                            <p:childTnLst>
                              <p:par>
                                <p:cTn id="26" presetID="26" presetClass="exit" presetSubtype="0" fill="hold" grpId="1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000"/>
                            </p:stCondLst>
                            <p:childTnLst>
                              <p:par>
                                <p:cTn id="45" presetID="1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5" grpId="1" animBg="1"/>
      <p:bldP spid="9" grpId="0" animBg="1"/>
      <p:bldP spid="3" grpId="0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AŽ SPRÁVNĚ ZAOKROUHLÍŠ ČÍSLO NA DESÍTKY, BUDEŠ 5 KROKŮ ZA PACHATELEM...</a:t>
            </a:r>
            <a:endParaRPr lang="cs-CZ" dirty="0"/>
          </a:p>
        </p:txBody>
      </p:sp>
      <p:sp>
        <p:nvSpPr>
          <p:cNvPr id="3" name="Mrak 2">
            <a:hlinkClick r:id="rId2" action="ppaction://hlinksldjump"/>
          </p:cNvPr>
          <p:cNvSpPr/>
          <p:nvPr/>
        </p:nvSpPr>
        <p:spPr>
          <a:xfrm>
            <a:off x="8085608" y="116632"/>
            <a:ext cx="1008112" cy="981735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72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3212976"/>
            <a:ext cx="45365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458 </a:t>
            </a:r>
            <a:endParaRPr lang="cs-CZ" sz="9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2132856"/>
            <a:ext cx="2880320" cy="58477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ZAOKROUHLENÍ</a:t>
            </a:r>
            <a:endParaRPr lang="cs-CZ" sz="3200" dirty="0"/>
          </a:p>
        </p:txBody>
      </p:sp>
      <p:sp>
        <p:nvSpPr>
          <p:cNvPr id="8" name="Zaoblený obdélník 7">
            <a:hlinkClick r:id="rId2" action="ppaction://hlinksldjump"/>
          </p:cNvPr>
          <p:cNvSpPr/>
          <p:nvPr/>
        </p:nvSpPr>
        <p:spPr>
          <a:xfrm>
            <a:off x="6012160" y="3429000"/>
            <a:ext cx="2880320" cy="91440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450</a:t>
            </a:r>
            <a:endParaRPr lang="cs-CZ" sz="6000" dirty="0"/>
          </a:p>
        </p:txBody>
      </p:sp>
      <p:sp>
        <p:nvSpPr>
          <p:cNvPr id="9" name="Zaoblený obdélník 8">
            <a:hlinkClick r:id="" action="ppaction://hlinkshowjump?jump=nextslide"/>
          </p:cNvPr>
          <p:cNvSpPr/>
          <p:nvPr/>
        </p:nvSpPr>
        <p:spPr>
          <a:xfrm>
            <a:off x="6012160" y="4782636"/>
            <a:ext cx="2880320" cy="91440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460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1370367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AŽ SPRÁVNĚ ZAOKROUHLÍŠ ČÍSLO NA DESÍTKY, BUDEŠ 4 KROKY ZA PACHATELEM...</a:t>
            </a:r>
            <a:endParaRPr lang="cs-CZ" dirty="0"/>
          </a:p>
        </p:txBody>
      </p:sp>
      <p:sp>
        <p:nvSpPr>
          <p:cNvPr id="3" name="Mrak 2">
            <a:hlinkClick r:id="rId2" action="ppaction://hlinksldjump"/>
          </p:cNvPr>
          <p:cNvSpPr/>
          <p:nvPr/>
        </p:nvSpPr>
        <p:spPr>
          <a:xfrm>
            <a:off x="8085608" y="116632"/>
            <a:ext cx="1008112" cy="981735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72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3212976"/>
            <a:ext cx="45365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621 </a:t>
            </a:r>
            <a:endParaRPr lang="cs-CZ" sz="9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2132856"/>
            <a:ext cx="2880320" cy="58477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ZAOKROUHLENÍ</a:t>
            </a:r>
            <a:endParaRPr lang="cs-CZ" sz="3200" dirty="0"/>
          </a:p>
        </p:txBody>
      </p:sp>
      <p:sp>
        <p:nvSpPr>
          <p:cNvPr id="8" name="Zaoblený obdélník 7">
            <a:hlinkClick r:id="rId2" action="ppaction://hlinksldjump"/>
          </p:cNvPr>
          <p:cNvSpPr/>
          <p:nvPr/>
        </p:nvSpPr>
        <p:spPr>
          <a:xfrm>
            <a:off x="5984123" y="4941168"/>
            <a:ext cx="2880320" cy="91440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600</a:t>
            </a:r>
            <a:endParaRPr lang="cs-CZ" sz="6000" dirty="0"/>
          </a:p>
        </p:txBody>
      </p:sp>
      <p:sp>
        <p:nvSpPr>
          <p:cNvPr id="9" name="Zaoblený obdélník 8">
            <a:hlinkClick r:id="" action="ppaction://hlinkshowjump?jump=nextslide"/>
          </p:cNvPr>
          <p:cNvSpPr/>
          <p:nvPr/>
        </p:nvSpPr>
        <p:spPr>
          <a:xfrm>
            <a:off x="6012160" y="3429000"/>
            <a:ext cx="2880320" cy="91440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620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2741502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AŽ SPRÁVNĚ ZAOKROUHLÍŠ ČÍSLO NA STOVKY, BUDEŠ 3 KROKY ZA PACHATELEM...</a:t>
            </a:r>
            <a:endParaRPr lang="cs-CZ" dirty="0"/>
          </a:p>
        </p:txBody>
      </p:sp>
      <p:sp>
        <p:nvSpPr>
          <p:cNvPr id="3" name="Mrak 2">
            <a:hlinkClick r:id="rId2" action="ppaction://hlinksldjump"/>
          </p:cNvPr>
          <p:cNvSpPr/>
          <p:nvPr/>
        </p:nvSpPr>
        <p:spPr>
          <a:xfrm>
            <a:off x="8085608" y="116632"/>
            <a:ext cx="1008112" cy="981735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72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3212976"/>
            <a:ext cx="45365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745 </a:t>
            </a:r>
            <a:endParaRPr lang="cs-CZ" sz="9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2132856"/>
            <a:ext cx="2880320" cy="58477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ZAOKROUHLENÍ</a:t>
            </a:r>
            <a:endParaRPr lang="cs-CZ" sz="3200" dirty="0"/>
          </a:p>
        </p:txBody>
      </p:sp>
      <p:sp>
        <p:nvSpPr>
          <p:cNvPr id="8" name="Zaoblený obdélník 7">
            <a:hlinkClick r:id="rId2" action="ppaction://hlinksldjump"/>
          </p:cNvPr>
          <p:cNvSpPr/>
          <p:nvPr/>
        </p:nvSpPr>
        <p:spPr>
          <a:xfrm>
            <a:off x="6012160" y="3429000"/>
            <a:ext cx="2880320" cy="91440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800</a:t>
            </a:r>
            <a:endParaRPr lang="cs-CZ" sz="6000" dirty="0"/>
          </a:p>
        </p:txBody>
      </p:sp>
      <p:sp>
        <p:nvSpPr>
          <p:cNvPr id="9" name="Zaoblený obdélník 8">
            <a:hlinkClick r:id="" action="ppaction://hlinkshowjump?jump=nextslide"/>
          </p:cNvPr>
          <p:cNvSpPr/>
          <p:nvPr/>
        </p:nvSpPr>
        <p:spPr>
          <a:xfrm>
            <a:off x="6012160" y="4782636"/>
            <a:ext cx="2880320" cy="91440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700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2741502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09372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AŽ SPRÁVNĚ ZAOKROUHLÍŠ ČÍSLO NA DESÍTKY, BUDEŠ 2 KROKY ZA PACHATELEM...</a:t>
            </a:r>
            <a:endParaRPr lang="cs-CZ" dirty="0"/>
          </a:p>
        </p:txBody>
      </p:sp>
      <p:sp>
        <p:nvSpPr>
          <p:cNvPr id="3" name="Mrak 2">
            <a:hlinkClick r:id="rId2" action="ppaction://hlinksldjump"/>
          </p:cNvPr>
          <p:cNvSpPr/>
          <p:nvPr/>
        </p:nvSpPr>
        <p:spPr>
          <a:xfrm>
            <a:off x="8085608" y="116632"/>
            <a:ext cx="1008112" cy="981735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72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3212976"/>
            <a:ext cx="45365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563 </a:t>
            </a:r>
            <a:endParaRPr lang="cs-CZ" sz="9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2132856"/>
            <a:ext cx="2880320" cy="58477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ZAOKROUHLENÍ</a:t>
            </a:r>
            <a:endParaRPr lang="cs-CZ" sz="3200" dirty="0"/>
          </a:p>
        </p:txBody>
      </p:sp>
      <p:sp>
        <p:nvSpPr>
          <p:cNvPr id="8" name="Zaoblený obdélník 7">
            <a:hlinkClick r:id="rId2" action="ppaction://hlinksldjump"/>
          </p:cNvPr>
          <p:cNvSpPr/>
          <p:nvPr/>
        </p:nvSpPr>
        <p:spPr>
          <a:xfrm>
            <a:off x="6038371" y="4798954"/>
            <a:ext cx="2880320" cy="91440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600</a:t>
            </a:r>
            <a:endParaRPr lang="cs-CZ" sz="6000" dirty="0"/>
          </a:p>
        </p:txBody>
      </p:sp>
      <p:sp>
        <p:nvSpPr>
          <p:cNvPr id="9" name="Zaoblený obdélník 8">
            <a:hlinkClick r:id="" action="ppaction://hlinkshowjump?jump=nextslide"/>
          </p:cNvPr>
          <p:cNvSpPr/>
          <p:nvPr/>
        </p:nvSpPr>
        <p:spPr>
          <a:xfrm>
            <a:off x="6012160" y="3429000"/>
            <a:ext cx="2880320" cy="91440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560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2763659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AŽ SPRÁVNĚ ZAOKROUHLÍŠ ČÍSLO NA STOVKY, BUDEŠ 1 KROK ZA PACHATELEM...</a:t>
            </a:r>
            <a:endParaRPr lang="cs-CZ" dirty="0"/>
          </a:p>
        </p:txBody>
      </p:sp>
      <p:sp>
        <p:nvSpPr>
          <p:cNvPr id="3" name="Mrak 2">
            <a:hlinkClick r:id="rId2" action="ppaction://hlinksldjump"/>
          </p:cNvPr>
          <p:cNvSpPr/>
          <p:nvPr/>
        </p:nvSpPr>
        <p:spPr>
          <a:xfrm>
            <a:off x="8085608" y="116632"/>
            <a:ext cx="1008112" cy="981735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72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3212976"/>
            <a:ext cx="45365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436 </a:t>
            </a:r>
            <a:endParaRPr lang="cs-CZ" sz="9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2132856"/>
            <a:ext cx="2880320" cy="58477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ZAOKROUHLENÍ</a:t>
            </a:r>
            <a:endParaRPr lang="cs-CZ" sz="3200" dirty="0"/>
          </a:p>
        </p:txBody>
      </p:sp>
      <p:sp>
        <p:nvSpPr>
          <p:cNvPr id="8" name="Zaoblený obdélník 7">
            <a:hlinkClick r:id="rId2" action="ppaction://hlinksldjump"/>
          </p:cNvPr>
          <p:cNvSpPr/>
          <p:nvPr/>
        </p:nvSpPr>
        <p:spPr>
          <a:xfrm>
            <a:off x="6012160" y="3429000"/>
            <a:ext cx="2880320" cy="91440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440</a:t>
            </a:r>
            <a:endParaRPr lang="cs-CZ" sz="6000" dirty="0"/>
          </a:p>
        </p:txBody>
      </p:sp>
      <p:sp>
        <p:nvSpPr>
          <p:cNvPr id="9" name="Zaoblený obdélník 8">
            <a:hlinkClick r:id="" action="ppaction://hlinkshowjump?jump=nextslide"/>
          </p:cNvPr>
          <p:cNvSpPr/>
          <p:nvPr/>
        </p:nvSpPr>
        <p:spPr>
          <a:xfrm>
            <a:off x="6012160" y="4782636"/>
            <a:ext cx="2880320" cy="91440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400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2741502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9675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JAKÝCH ČÍSEL JE PACHATEL NÁSOBEK?</a:t>
            </a:r>
            <a:endParaRPr lang="cs-CZ" dirty="0"/>
          </a:p>
        </p:txBody>
      </p:sp>
      <p:sp>
        <p:nvSpPr>
          <p:cNvPr id="3" name="Mrak 2">
            <a:hlinkClick r:id="rId2" action="ppaction://hlinksldjump"/>
          </p:cNvPr>
          <p:cNvSpPr/>
          <p:nvPr/>
        </p:nvSpPr>
        <p:spPr>
          <a:xfrm>
            <a:off x="3419872" y="2500469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72</a:t>
            </a:r>
            <a:endParaRPr lang="cs-CZ" sz="4800" dirty="0"/>
          </a:p>
        </p:txBody>
      </p:sp>
      <p:sp>
        <p:nvSpPr>
          <p:cNvPr id="4" name="Zkosené hrany 3">
            <a:hlinkClick r:id="rId2" action="ppaction://hlinksldjump"/>
          </p:cNvPr>
          <p:cNvSpPr/>
          <p:nvPr/>
        </p:nvSpPr>
        <p:spPr>
          <a:xfrm>
            <a:off x="755576" y="5013176"/>
            <a:ext cx="1042416" cy="104241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5" name="Zkosené hrany 4">
            <a:hlinkClick r:id="rId2" action="ppaction://hlinksldjump"/>
          </p:cNvPr>
          <p:cNvSpPr/>
          <p:nvPr/>
        </p:nvSpPr>
        <p:spPr>
          <a:xfrm>
            <a:off x="1979712" y="5031184"/>
            <a:ext cx="1042416" cy="104241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6" name="Zkosené hrany 5"/>
          <p:cNvSpPr/>
          <p:nvPr/>
        </p:nvSpPr>
        <p:spPr>
          <a:xfrm>
            <a:off x="3241575" y="5013176"/>
            <a:ext cx="1042416" cy="104241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4572000" y="5013176"/>
            <a:ext cx="1042416" cy="104241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8" name="Zkosené hrany 7"/>
          <p:cNvSpPr/>
          <p:nvPr/>
        </p:nvSpPr>
        <p:spPr>
          <a:xfrm>
            <a:off x="5940152" y="5031184"/>
            <a:ext cx="1042416" cy="104241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9" name="Zkosené hrany 8"/>
          <p:cNvSpPr/>
          <p:nvPr/>
        </p:nvSpPr>
        <p:spPr>
          <a:xfrm>
            <a:off x="7164288" y="5013176"/>
            <a:ext cx="1042416" cy="104241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404664"/>
            <a:ext cx="80648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</a:rPr>
              <a:t>UŽ HO MÁŠ!!!</a:t>
            </a:r>
            <a:endParaRPr lang="cs-CZ" sz="9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32704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7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8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0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1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8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9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CHCEŠ ZJISTIT, KDO SE TAM SKRÝVÁ?</a:t>
            </a:r>
            <a:endParaRPr lang="cs-CZ" sz="3200" dirty="0"/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7092280" y="692696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72</a:t>
            </a:r>
            <a:endParaRPr lang="cs-CZ" sz="4800" dirty="0"/>
          </a:p>
        </p:txBody>
      </p:sp>
      <p:sp>
        <p:nvSpPr>
          <p:cNvPr id="6" name="Šipka doprava 5"/>
          <p:cNvSpPr/>
          <p:nvPr/>
        </p:nvSpPr>
        <p:spPr>
          <a:xfrm>
            <a:off x="683568" y="2780928"/>
            <a:ext cx="4651989" cy="23042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6</a:t>
            </a:r>
            <a:r>
              <a:rPr lang="en-US" sz="4800" dirty="0" smtClean="0"/>
              <a:t> * 100 =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1628800"/>
            <a:ext cx="60486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VYPOČÍTEJ SPRÁVNĚ 10 PŘÍKLADŮ A BUDEŠ PŘEKVAPEN.</a:t>
            </a:r>
            <a:endParaRPr lang="cs-CZ" sz="2400" dirty="0"/>
          </a:p>
        </p:txBody>
      </p:sp>
      <p:sp>
        <p:nvSpPr>
          <p:cNvPr id="8" name="Zkosené hrany 7">
            <a:hlinkClick r:id="" action="ppaction://hlinkshowjump?jump=nextslide"/>
          </p:cNvPr>
          <p:cNvSpPr/>
          <p:nvPr/>
        </p:nvSpPr>
        <p:spPr>
          <a:xfrm>
            <a:off x="6156176" y="3284984"/>
            <a:ext cx="2088232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600</a:t>
            </a:r>
            <a:endParaRPr lang="cs-CZ" sz="3200" dirty="0"/>
          </a:p>
        </p:txBody>
      </p:sp>
      <p:sp>
        <p:nvSpPr>
          <p:cNvPr id="9" name="Zkosené hrany 8">
            <a:hlinkClick r:id="rId2" action="ppaction://hlinksldjump"/>
          </p:cNvPr>
          <p:cNvSpPr/>
          <p:nvPr/>
        </p:nvSpPr>
        <p:spPr>
          <a:xfrm>
            <a:off x="6156176" y="4869160"/>
            <a:ext cx="2088232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6000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981298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7092280" y="692696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72</a:t>
            </a:r>
            <a:endParaRPr lang="cs-CZ" sz="4800" dirty="0"/>
          </a:p>
        </p:txBody>
      </p:sp>
      <p:sp>
        <p:nvSpPr>
          <p:cNvPr id="6" name="Šipka doprava 5"/>
          <p:cNvSpPr/>
          <p:nvPr/>
        </p:nvSpPr>
        <p:spPr>
          <a:xfrm>
            <a:off x="683568" y="2780928"/>
            <a:ext cx="4651989" cy="23042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50</a:t>
            </a:r>
            <a:r>
              <a:rPr lang="en-US" sz="4800" dirty="0" smtClean="0"/>
              <a:t> * 10 =</a:t>
            </a:r>
            <a:endParaRPr lang="cs-CZ" sz="4800" dirty="0"/>
          </a:p>
        </p:txBody>
      </p:sp>
      <p:sp>
        <p:nvSpPr>
          <p:cNvPr id="8" name="Zkosené hrany 7">
            <a:hlinkClick r:id="rId2" action="ppaction://hlinksldjump"/>
          </p:cNvPr>
          <p:cNvSpPr/>
          <p:nvPr/>
        </p:nvSpPr>
        <p:spPr>
          <a:xfrm>
            <a:off x="6156176" y="3284984"/>
            <a:ext cx="2088232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50</a:t>
            </a:r>
            <a:endParaRPr lang="cs-CZ" sz="3200" dirty="0"/>
          </a:p>
        </p:txBody>
      </p:sp>
      <p:sp>
        <p:nvSpPr>
          <p:cNvPr id="9" name="Zkosené hrany 8">
            <a:hlinkClick r:id="" action="ppaction://hlinkshowjump?jump=nextslide"/>
          </p:cNvPr>
          <p:cNvSpPr/>
          <p:nvPr/>
        </p:nvSpPr>
        <p:spPr>
          <a:xfrm>
            <a:off x="6156176" y="4869160"/>
            <a:ext cx="2088232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500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</a:t>
            </a:r>
            <a:r>
              <a:rPr lang="cs-CZ" dirty="0" smtClean="0"/>
              <a:t>Ž JEN 9...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61826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7092280" y="692696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72</a:t>
            </a:r>
            <a:endParaRPr lang="cs-CZ" sz="4800" dirty="0"/>
          </a:p>
        </p:txBody>
      </p:sp>
      <p:sp>
        <p:nvSpPr>
          <p:cNvPr id="6" name="Šipka doprava 5"/>
          <p:cNvSpPr/>
          <p:nvPr/>
        </p:nvSpPr>
        <p:spPr>
          <a:xfrm>
            <a:off x="683568" y="2780928"/>
            <a:ext cx="4651989" cy="23042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/>
              <a:t>4</a:t>
            </a:r>
            <a:r>
              <a:rPr lang="en-US" sz="4800" dirty="0" smtClean="0"/>
              <a:t> * </a:t>
            </a:r>
            <a:r>
              <a:rPr lang="cs-CZ" sz="4800" dirty="0" smtClean="0"/>
              <a:t>100</a:t>
            </a:r>
            <a:r>
              <a:rPr lang="en-US" sz="4800" dirty="0" smtClean="0"/>
              <a:t> =</a:t>
            </a:r>
            <a:endParaRPr lang="cs-CZ" sz="4800" dirty="0"/>
          </a:p>
        </p:txBody>
      </p:sp>
      <p:sp>
        <p:nvSpPr>
          <p:cNvPr id="8" name="Zkosené hrany 7">
            <a:hlinkClick r:id="" action="ppaction://hlinkshowjump?jump=nextslide"/>
          </p:cNvPr>
          <p:cNvSpPr/>
          <p:nvPr/>
        </p:nvSpPr>
        <p:spPr>
          <a:xfrm>
            <a:off x="6156176" y="3284984"/>
            <a:ext cx="2088232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400</a:t>
            </a:r>
            <a:endParaRPr lang="cs-CZ" sz="3200" dirty="0"/>
          </a:p>
        </p:txBody>
      </p:sp>
      <p:sp>
        <p:nvSpPr>
          <p:cNvPr id="9" name="Zkosené hrany 8">
            <a:hlinkClick r:id="rId2" action="ppaction://hlinksldjump"/>
          </p:cNvPr>
          <p:cNvSpPr/>
          <p:nvPr/>
        </p:nvSpPr>
        <p:spPr>
          <a:xfrm>
            <a:off x="6156176" y="4869160"/>
            <a:ext cx="2088232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40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</a:t>
            </a:r>
            <a:r>
              <a:rPr lang="cs-CZ" dirty="0" smtClean="0"/>
              <a:t>Ž JEN 8...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22512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7092280" y="692696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72</a:t>
            </a:r>
            <a:endParaRPr lang="cs-CZ" sz="4800" dirty="0"/>
          </a:p>
        </p:txBody>
      </p:sp>
      <p:sp>
        <p:nvSpPr>
          <p:cNvPr id="6" name="Šipka doprava 5"/>
          <p:cNvSpPr/>
          <p:nvPr/>
        </p:nvSpPr>
        <p:spPr>
          <a:xfrm>
            <a:off x="683568" y="2780928"/>
            <a:ext cx="4651989" cy="23042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8</a:t>
            </a:r>
            <a:r>
              <a:rPr lang="en-US" sz="4800" dirty="0" smtClean="0"/>
              <a:t> * </a:t>
            </a:r>
            <a:r>
              <a:rPr lang="cs-CZ" sz="4800" dirty="0" smtClean="0"/>
              <a:t>100</a:t>
            </a:r>
            <a:r>
              <a:rPr lang="en-US" sz="4800" dirty="0" smtClean="0"/>
              <a:t> =</a:t>
            </a:r>
            <a:endParaRPr lang="cs-CZ" sz="4800" dirty="0"/>
          </a:p>
        </p:txBody>
      </p:sp>
      <p:sp>
        <p:nvSpPr>
          <p:cNvPr id="8" name="Zkosené hrany 7">
            <a:hlinkClick r:id="rId2" action="ppaction://hlinksldjump"/>
          </p:cNvPr>
          <p:cNvSpPr/>
          <p:nvPr/>
        </p:nvSpPr>
        <p:spPr>
          <a:xfrm>
            <a:off x="6156176" y="3284984"/>
            <a:ext cx="2088232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8000</a:t>
            </a:r>
            <a:endParaRPr lang="cs-CZ" sz="3200" dirty="0"/>
          </a:p>
        </p:txBody>
      </p:sp>
      <p:sp>
        <p:nvSpPr>
          <p:cNvPr id="9" name="Zkosené hrany 8">
            <a:hlinkClick r:id="" action="ppaction://hlinkshowjump?jump=nextslide"/>
          </p:cNvPr>
          <p:cNvSpPr/>
          <p:nvPr/>
        </p:nvSpPr>
        <p:spPr>
          <a:xfrm>
            <a:off x="6156176" y="4869160"/>
            <a:ext cx="2088232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800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</a:t>
            </a:r>
            <a:r>
              <a:rPr lang="cs-CZ" dirty="0" smtClean="0"/>
              <a:t>Ž JEN 7...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2755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7092280" y="692696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72</a:t>
            </a:r>
            <a:endParaRPr lang="cs-CZ" sz="4800" dirty="0"/>
          </a:p>
        </p:txBody>
      </p:sp>
      <p:sp>
        <p:nvSpPr>
          <p:cNvPr id="6" name="Šipka doprava 5"/>
          <p:cNvSpPr/>
          <p:nvPr/>
        </p:nvSpPr>
        <p:spPr>
          <a:xfrm>
            <a:off x="683568" y="2780928"/>
            <a:ext cx="4651989" cy="23042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1</a:t>
            </a:r>
            <a:r>
              <a:rPr lang="en-US" sz="4800" dirty="0" smtClean="0"/>
              <a:t> * </a:t>
            </a:r>
            <a:r>
              <a:rPr lang="cs-CZ" sz="4800" dirty="0" smtClean="0"/>
              <a:t>100</a:t>
            </a:r>
            <a:r>
              <a:rPr lang="en-US" sz="4800" dirty="0" smtClean="0"/>
              <a:t> =</a:t>
            </a:r>
            <a:endParaRPr lang="cs-CZ" sz="4800" dirty="0"/>
          </a:p>
        </p:txBody>
      </p:sp>
      <p:sp>
        <p:nvSpPr>
          <p:cNvPr id="8" name="Zkosené hrany 7">
            <a:hlinkClick r:id="rId2" action="ppaction://hlinksldjump"/>
          </p:cNvPr>
          <p:cNvSpPr/>
          <p:nvPr/>
        </p:nvSpPr>
        <p:spPr>
          <a:xfrm>
            <a:off x="6156176" y="3284984"/>
            <a:ext cx="2088232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</a:t>
            </a:r>
            <a:endParaRPr lang="cs-CZ" sz="3200" dirty="0"/>
          </a:p>
        </p:txBody>
      </p:sp>
      <p:sp>
        <p:nvSpPr>
          <p:cNvPr id="9" name="Zkosené hrany 8">
            <a:hlinkClick r:id="" action="ppaction://hlinkshowjump?jump=nextslide"/>
          </p:cNvPr>
          <p:cNvSpPr/>
          <p:nvPr/>
        </p:nvSpPr>
        <p:spPr>
          <a:xfrm>
            <a:off x="6156176" y="4869160"/>
            <a:ext cx="2088232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100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</a:t>
            </a:r>
            <a:r>
              <a:rPr lang="cs-CZ" dirty="0" smtClean="0"/>
              <a:t>Ž JEN 6...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2755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107504" y="0"/>
            <a:ext cx="9036496" cy="6741368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7092280" y="692696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72</a:t>
            </a:r>
            <a:endParaRPr lang="cs-CZ" sz="4800" dirty="0"/>
          </a:p>
        </p:txBody>
      </p:sp>
      <p:sp>
        <p:nvSpPr>
          <p:cNvPr id="6" name="Šipka doprava 5"/>
          <p:cNvSpPr/>
          <p:nvPr/>
        </p:nvSpPr>
        <p:spPr>
          <a:xfrm>
            <a:off x="683568" y="2780928"/>
            <a:ext cx="4651989" cy="23042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400 : 10</a:t>
            </a:r>
            <a:r>
              <a:rPr lang="en-US" sz="4800" dirty="0" smtClean="0"/>
              <a:t>=</a:t>
            </a:r>
            <a:endParaRPr lang="cs-CZ" sz="4800" dirty="0"/>
          </a:p>
        </p:txBody>
      </p:sp>
      <p:sp>
        <p:nvSpPr>
          <p:cNvPr id="8" name="Zkosené hrany 7">
            <a:hlinkClick r:id="rId2" action="ppaction://hlinksldjump"/>
          </p:cNvPr>
          <p:cNvSpPr/>
          <p:nvPr/>
        </p:nvSpPr>
        <p:spPr>
          <a:xfrm>
            <a:off x="6156176" y="3284984"/>
            <a:ext cx="2088232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400</a:t>
            </a:r>
            <a:endParaRPr lang="cs-CZ" sz="3200" dirty="0"/>
          </a:p>
        </p:txBody>
      </p:sp>
      <p:sp>
        <p:nvSpPr>
          <p:cNvPr id="9" name="Zkosené hrany 8">
            <a:hlinkClick r:id="" action="ppaction://hlinkshowjump?jump=nextslide"/>
          </p:cNvPr>
          <p:cNvSpPr/>
          <p:nvPr/>
        </p:nvSpPr>
        <p:spPr>
          <a:xfrm>
            <a:off x="6156176" y="4869160"/>
            <a:ext cx="2088232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40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</a:t>
            </a:r>
            <a:r>
              <a:rPr lang="cs-CZ" dirty="0" smtClean="0"/>
              <a:t>Ž JEN 5...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2755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7092280" y="692696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72</a:t>
            </a:r>
            <a:endParaRPr lang="cs-CZ" sz="4800" dirty="0"/>
          </a:p>
        </p:txBody>
      </p:sp>
      <p:sp>
        <p:nvSpPr>
          <p:cNvPr id="6" name="Šipka doprava 5"/>
          <p:cNvSpPr/>
          <p:nvPr/>
        </p:nvSpPr>
        <p:spPr>
          <a:xfrm>
            <a:off x="683568" y="2780928"/>
            <a:ext cx="4651989" cy="23042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800 : 8 </a:t>
            </a:r>
            <a:r>
              <a:rPr lang="en-US" sz="4800" dirty="0" smtClean="0"/>
              <a:t>=</a:t>
            </a:r>
            <a:endParaRPr lang="cs-CZ" sz="4800" dirty="0"/>
          </a:p>
        </p:txBody>
      </p:sp>
      <p:sp>
        <p:nvSpPr>
          <p:cNvPr id="8" name="Zkosené hrany 7">
            <a:hlinkClick r:id="rId2" action="ppaction://hlinksldjump"/>
          </p:cNvPr>
          <p:cNvSpPr/>
          <p:nvPr/>
        </p:nvSpPr>
        <p:spPr>
          <a:xfrm>
            <a:off x="6156176" y="3284984"/>
            <a:ext cx="2088232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9" name="Zkosené hrany 8">
            <a:hlinkClick r:id="" action="ppaction://hlinkshowjump?jump=nextslide"/>
          </p:cNvPr>
          <p:cNvSpPr/>
          <p:nvPr/>
        </p:nvSpPr>
        <p:spPr>
          <a:xfrm>
            <a:off x="6156176" y="4869160"/>
            <a:ext cx="2088232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100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</a:t>
            </a:r>
            <a:r>
              <a:rPr lang="cs-CZ" dirty="0" smtClean="0"/>
              <a:t>Ž JEN 4...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2755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7092280" y="692696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72</a:t>
            </a:r>
            <a:endParaRPr lang="cs-CZ" sz="4800" dirty="0"/>
          </a:p>
        </p:txBody>
      </p:sp>
      <p:sp>
        <p:nvSpPr>
          <p:cNvPr id="6" name="Šipka doprava 5"/>
          <p:cNvSpPr/>
          <p:nvPr/>
        </p:nvSpPr>
        <p:spPr>
          <a:xfrm>
            <a:off x="683568" y="2780928"/>
            <a:ext cx="4651989" cy="23042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1000 : 10 </a:t>
            </a:r>
            <a:r>
              <a:rPr lang="en-US" sz="4800" dirty="0" smtClean="0"/>
              <a:t>=</a:t>
            </a:r>
            <a:endParaRPr lang="cs-CZ" sz="4800" dirty="0"/>
          </a:p>
        </p:txBody>
      </p:sp>
      <p:sp>
        <p:nvSpPr>
          <p:cNvPr id="8" name="Zkosené hrany 7">
            <a:hlinkClick r:id="" action="ppaction://hlinkshowjump?jump=nextslide"/>
          </p:cNvPr>
          <p:cNvSpPr/>
          <p:nvPr/>
        </p:nvSpPr>
        <p:spPr>
          <a:xfrm>
            <a:off x="6156176" y="3284984"/>
            <a:ext cx="2088232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100</a:t>
            </a:r>
            <a:endParaRPr lang="cs-CZ" sz="3200" dirty="0"/>
          </a:p>
        </p:txBody>
      </p:sp>
      <p:sp>
        <p:nvSpPr>
          <p:cNvPr id="9" name="Zkosené hrany 8">
            <a:hlinkClick r:id="rId2" action="ppaction://hlinksldjump"/>
          </p:cNvPr>
          <p:cNvSpPr/>
          <p:nvPr/>
        </p:nvSpPr>
        <p:spPr>
          <a:xfrm>
            <a:off x="6156176" y="4869160"/>
            <a:ext cx="2088232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</a:t>
            </a:r>
            <a:r>
              <a:rPr lang="cs-CZ" dirty="0" smtClean="0"/>
              <a:t>Ž JEN 3...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2755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7092280" y="692696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72</a:t>
            </a:r>
            <a:endParaRPr lang="cs-CZ" sz="4800" dirty="0"/>
          </a:p>
        </p:txBody>
      </p:sp>
      <p:sp>
        <p:nvSpPr>
          <p:cNvPr id="6" name="Šipka doprava 5"/>
          <p:cNvSpPr/>
          <p:nvPr/>
        </p:nvSpPr>
        <p:spPr>
          <a:xfrm>
            <a:off x="683568" y="2780928"/>
            <a:ext cx="4651989" cy="23042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300 : 10 =</a:t>
            </a:r>
            <a:endParaRPr lang="cs-CZ" sz="4800" dirty="0"/>
          </a:p>
        </p:txBody>
      </p:sp>
      <p:sp>
        <p:nvSpPr>
          <p:cNvPr id="8" name="Zkosené hrany 7">
            <a:hlinkClick r:id="" action="ppaction://hlinkshowjump?jump=nextslide"/>
          </p:cNvPr>
          <p:cNvSpPr/>
          <p:nvPr/>
        </p:nvSpPr>
        <p:spPr>
          <a:xfrm>
            <a:off x="6156176" y="3284984"/>
            <a:ext cx="2088232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30</a:t>
            </a:r>
            <a:endParaRPr lang="cs-CZ" sz="3200" dirty="0"/>
          </a:p>
        </p:txBody>
      </p:sp>
      <p:sp>
        <p:nvSpPr>
          <p:cNvPr id="9" name="Zkosené hrany 8">
            <a:hlinkClick r:id="rId2" action="ppaction://hlinksldjump"/>
          </p:cNvPr>
          <p:cNvSpPr/>
          <p:nvPr/>
        </p:nvSpPr>
        <p:spPr>
          <a:xfrm>
            <a:off x="6156176" y="4869160"/>
            <a:ext cx="2088232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</a:t>
            </a:r>
            <a:r>
              <a:rPr lang="cs-CZ" dirty="0" smtClean="0"/>
              <a:t>Ž JEN 2...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2755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7092280" y="692696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72</a:t>
            </a:r>
            <a:endParaRPr lang="cs-CZ" sz="4800" dirty="0"/>
          </a:p>
        </p:txBody>
      </p:sp>
      <p:sp>
        <p:nvSpPr>
          <p:cNvPr id="6" name="Šipka doprava 5"/>
          <p:cNvSpPr/>
          <p:nvPr/>
        </p:nvSpPr>
        <p:spPr>
          <a:xfrm>
            <a:off x="683568" y="2780928"/>
            <a:ext cx="4651989" cy="23042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900 : 9 </a:t>
            </a:r>
            <a:r>
              <a:rPr lang="en-US" sz="4800" dirty="0" smtClean="0"/>
              <a:t>=</a:t>
            </a:r>
            <a:endParaRPr lang="cs-CZ" sz="4800" dirty="0"/>
          </a:p>
        </p:txBody>
      </p:sp>
      <p:sp>
        <p:nvSpPr>
          <p:cNvPr id="8" name="Zkosené hrany 7">
            <a:hlinkClick r:id="rId2" action="ppaction://hlinksldjump"/>
          </p:cNvPr>
          <p:cNvSpPr/>
          <p:nvPr/>
        </p:nvSpPr>
        <p:spPr>
          <a:xfrm>
            <a:off x="6156176" y="3284984"/>
            <a:ext cx="2088232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9" name="Zkosené hrany 8">
            <a:hlinkClick r:id="" action="ppaction://hlinkshowjump?jump=nextslide"/>
          </p:cNvPr>
          <p:cNvSpPr/>
          <p:nvPr/>
        </p:nvSpPr>
        <p:spPr>
          <a:xfrm>
            <a:off x="6156176" y="4869160"/>
            <a:ext cx="2088232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100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</a:t>
            </a:r>
            <a:r>
              <a:rPr lang="cs-CZ" dirty="0" smtClean="0"/>
              <a:t>Ž JEN 1...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2755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4104456"/>
          </a:xfrm>
        </p:spPr>
        <p:txBody>
          <a:bodyPr>
            <a:normAutofit/>
          </a:bodyPr>
          <a:lstStyle/>
          <a:p>
            <a:r>
              <a:rPr lang="cs-CZ" sz="4800" dirty="0" smtClean="0"/>
              <a:t>ZKUS NEJPRVE UHODNOUT, KDO ZNIČIL MAMINCE DORT A NAKRESLI TU DRAMATICKOU SCÉNU  NA LIST PAPÍRU.  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5229200"/>
            <a:ext cx="8208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4000" dirty="0" smtClean="0"/>
              <a:t>...ZA CHVÍLI SE DOZVÍŠ VÍCE.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1675524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43" t="13098" r="13714" b="20132"/>
          <a:stretch/>
        </p:blipFill>
        <p:spPr>
          <a:xfrm>
            <a:off x="2411760" y="2492896"/>
            <a:ext cx="2880320" cy="196768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PŘIPRAV SE.... </a:t>
            </a:r>
            <a:endParaRPr lang="cs-CZ" sz="8000" dirty="0"/>
          </a:p>
        </p:txBody>
      </p:sp>
      <p:sp>
        <p:nvSpPr>
          <p:cNvPr id="4" name="Mrak 3">
            <a:hlinkClick r:id="rId4" action="ppaction://hlinksldjump"/>
          </p:cNvPr>
          <p:cNvSpPr/>
          <p:nvPr/>
        </p:nvSpPr>
        <p:spPr>
          <a:xfrm>
            <a:off x="1184608" y="1700808"/>
            <a:ext cx="4584452" cy="4464496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/>
              <a:t>72</a:t>
            </a:r>
            <a:endParaRPr lang="cs-CZ" sz="9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452320" y="1484784"/>
            <a:ext cx="720080" cy="144655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8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endParaRPr lang="cs-CZ" sz="8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452320" y="2852936"/>
            <a:ext cx="720080" cy="144655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8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8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452320" y="4221088"/>
            <a:ext cx="720080" cy="144655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8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8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" name="Oválný popisek 14"/>
          <p:cNvSpPr/>
          <p:nvPr/>
        </p:nvSpPr>
        <p:spPr>
          <a:xfrm>
            <a:off x="5436096" y="1201544"/>
            <a:ext cx="2634204" cy="2013029"/>
          </a:xfrm>
          <a:prstGeom prst="wedgeEllipseCallout">
            <a:avLst>
              <a:gd name="adj1" fmla="val -59411"/>
              <a:gd name="adj2" fmla="val 9740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OMLOUVÁM SE...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523593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0"/>
                            </p:stCondLst>
                            <p:childTnLst>
                              <p:par>
                                <p:cTn id="14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1000"/>
                            </p:stCondLst>
                            <p:childTnLst>
                              <p:par>
                                <p:cTn id="23" presetID="14" presetClass="exit" presetSubtype="1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3500"/>
                            </p:stCondLst>
                            <p:childTnLst>
                              <p:par>
                                <p:cTn id="27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0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5" grpId="1"/>
      <p:bldP spid="6" grpId="0"/>
      <p:bldP spid="6" grpId="1"/>
      <p:bldP spid="7" grpId="0"/>
      <p:bldP spid="7" grpId="1"/>
      <p:bldP spid="15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cs-CZ" sz="8800" dirty="0" smtClean="0">
                <a:latin typeface="Acquaintance" pitchFamily="2" charset="0"/>
              </a:rPr>
              <a:t>ŠPATNÁ VOLBA!!!</a:t>
            </a:r>
            <a:endParaRPr lang="cs-CZ" sz="8800" dirty="0">
              <a:latin typeface="Acquaintance" pitchFamily="2" charset="0"/>
            </a:endParaRPr>
          </a:p>
        </p:txBody>
      </p:sp>
      <p:sp>
        <p:nvSpPr>
          <p:cNvPr id="4" name="Prstenec 3">
            <a:hlinkClick r:id="" action="ppaction://hlinkshowjump?jump=lastslideviewed" highlightClick="1"/>
          </p:cNvPr>
          <p:cNvSpPr/>
          <p:nvPr/>
        </p:nvSpPr>
        <p:spPr>
          <a:xfrm>
            <a:off x="3347864" y="3501008"/>
            <a:ext cx="2448272" cy="2448272"/>
          </a:xfrm>
          <a:prstGeom prst="donut">
            <a:avLst>
              <a:gd name="adj" fmla="val 1105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  <a:latin typeface="Acquaintance" pitchFamily="2" charset="0"/>
              </a:rPr>
              <a:t>KLIKNI</a:t>
            </a:r>
            <a:endParaRPr lang="cs-CZ" sz="4400" dirty="0">
              <a:solidFill>
                <a:srgbClr val="FFFF00"/>
              </a:solidFill>
              <a:latin typeface="Acquaintance" pitchFamily="2" charset="0"/>
            </a:endParaRPr>
          </a:p>
        </p:txBody>
      </p:sp>
      <p:pic>
        <p:nvPicPr>
          <p:cNvPr id="2050" name="Picture 2" descr="C:\Documents and Settings\xp\Local Settings\Temporary Internet Files\Content.IE5\36UN8RPE\MC9004280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40278" y="1916832"/>
            <a:ext cx="1863443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83203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92896"/>
            <a:ext cx="8229600" cy="1143000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ŘEŠENÍ</a:t>
            </a:r>
            <a:endParaRPr lang="cs-CZ" sz="8000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79169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AŽ SPRÁVNĚ ZAOKROUHLÍŠ ČÍSLO NA DESÍTKY, BUDEŠ 5 KROKŮ ZA PACHATELEM...</a:t>
            </a:r>
            <a:endParaRPr lang="cs-CZ" dirty="0"/>
          </a:p>
        </p:txBody>
      </p:sp>
      <p:sp>
        <p:nvSpPr>
          <p:cNvPr id="3" name="Mrak 2">
            <a:hlinkClick r:id="rId2" action="ppaction://hlinksldjump"/>
          </p:cNvPr>
          <p:cNvSpPr/>
          <p:nvPr/>
        </p:nvSpPr>
        <p:spPr>
          <a:xfrm>
            <a:off x="8085608" y="116632"/>
            <a:ext cx="1008112" cy="981735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72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3212976"/>
            <a:ext cx="45365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458 </a:t>
            </a:r>
            <a:endParaRPr lang="cs-CZ" sz="9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2132856"/>
            <a:ext cx="2880320" cy="58477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ZAOKROUHLENÍ</a:t>
            </a:r>
            <a:endParaRPr lang="cs-CZ" sz="3200" dirty="0"/>
          </a:p>
        </p:txBody>
      </p:sp>
      <p:sp>
        <p:nvSpPr>
          <p:cNvPr id="9" name="Zaoblený obdélník 8">
            <a:hlinkClick r:id="" action="ppaction://hlinkshowjump?jump=nextslide"/>
          </p:cNvPr>
          <p:cNvSpPr/>
          <p:nvPr/>
        </p:nvSpPr>
        <p:spPr>
          <a:xfrm>
            <a:off x="6012160" y="4782636"/>
            <a:ext cx="2880320" cy="91440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460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2204743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AŽ SPRÁVNĚ ZAOKROUHLÍŠ ČÍSLO NA DESÍTKY, BUDEŠ 4 KROKY ZA PACHATELEM...</a:t>
            </a:r>
            <a:endParaRPr lang="cs-CZ" dirty="0"/>
          </a:p>
        </p:txBody>
      </p:sp>
      <p:sp>
        <p:nvSpPr>
          <p:cNvPr id="3" name="Mrak 2">
            <a:hlinkClick r:id="rId2" action="ppaction://hlinksldjump"/>
          </p:cNvPr>
          <p:cNvSpPr/>
          <p:nvPr/>
        </p:nvSpPr>
        <p:spPr>
          <a:xfrm>
            <a:off x="8085608" y="116632"/>
            <a:ext cx="1008112" cy="981735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72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3212976"/>
            <a:ext cx="45365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621 </a:t>
            </a:r>
            <a:endParaRPr lang="cs-CZ" sz="9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2132856"/>
            <a:ext cx="2880320" cy="58477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ZAOKROUHLENÍ</a:t>
            </a:r>
            <a:endParaRPr lang="cs-CZ" sz="3200" dirty="0"/>
          </a:p>
        </p:txBody>
      </p:sp>
      <p:sp>
        <p:nvSpPr>
          <p:cNvPr id="9" name="Zaoblený obdélník 8">
            <a:hlinkClick r:id="" action="ppaction://hlinkshowjump?jump=nextslide"/>
          </p:cNvPr>
          <p:cNvSpPr/>
          <p:nvPr/>
        </p:nvSpPr>
        <p:spPr>
          <a:xfrm>
            <a:off x="6012160" y="3429000"/>
            <a:ext cx="2880320" cy="91440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620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4271305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AŽ SPRÁVNĚ ZAOKROUHLÍŠ ČÍSLO NA STOVKY, BUDEŠ 3 KROKY ZA PACHATELEM...</a:t>
            </a:r>
            <a:endParaRPr lang="cs-CZ" dirty="0"/>
          </a:p>
        </p:txBody>
      </p:sp>
      <p:sp>
        <p:nvSpPr>
          <p:cNvPr id="3" name="Mrak 2">
            <a:hlinkClick r:id="rId2" action="ppaction://hlinksldjump"/>
          </p:cNvPr>
          <p:cNvSpPr/>
          <p:nvPr/>
        </p:nvSpPr>
        <p:spPr>
          <a:xfrm>
            <a:off x="8085608" y="116632"/>
            <a:ext cx="1008112" cy="981735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72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3212976"/>
            <a:ext cx="45365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745 </a:t>
            </a:r>
            <a:endParaRPr lang="cs-CZ" sz="9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2132856"/>
            <a:ext cx="2880320" cy="58477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ZAOKROUHLENÍ</a:t>
            </a:r>
            <a:endParaRPr lang="cs-CZ" sz="3200" dirty="0"/>
          </a:p>
        </p:txBody>
      </p:sp>
      <p:sp>
        <p:nvSpPr>
          <p:cNvPr id="9" name="Zaoblený obdélník 8">
            <a:hlinkClick r:id="" action="ppaction://hlinkshowjump?jump=nextslide"/>
          </p:cNvPr>
          <p:cNvSpPr/>
          <p:nvPr/>
        </p:nvSpPr>
        <p:spPr>
          <a:xfrm>
            <a:off x="6012160" y="4782636"/>
            <a:ext cx="2880320" cy="91440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700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3535606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09372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AŽ SPRÁVNĚ ZAOKROUHLÍŠ ČÍSLO NA DESÍTKY, BUDEŠ 2 KROKY ZA PACHATELEM...</a:t>
            </a:r>
            <a:endParaRPr lang="cs-CZ" dirty="0"/>
          </a:p>
        </p:txBody>
      </p:sp>
      <p:sp>
        <p:nvSpPr>
          <p:cNvPr id="3" name="Mrak 2">
            <a:hlinkClick r:id="rId2" action="ppaction://hlinksldjump"/>
          </p:cNvPr>
          <p:cNvSpPr/>
          <p:nvPr/>
        </p:nvSpPr>
        <p:spPr>
          <a:xfrm>
            <a:off x="8085608" y="116632"/>
            <a:ext cx="1008112" cy="981735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72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3212976"/>
            <a:ext cx="45365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563 </a:t>
            </a:r>
            <a:endParaRPr lang="cs-CZ" sz="9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2132856"/>
            <a:ext cx="2880320" cy="58477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ZAOKROUHLENÍ</a:t>
            </a:r>
            <a:endParaRPr lang="cs-CZ" sz="3200" dirty="0"/>
          </a:p>
        </p:txBody>
      </p:sp>
      <p:sp>
        <p:nvSpPr>
          <p:cNvPr id="9" name="Zaoblený obdélník 8">
            <a:hlinkClick r:id="" action="ppaction://hlinkshowjump?jump=nextslide"/>
          </p:cNvPr>
          <p:cNvSpPr/>
          <p:nvPr/>
        </p:nvSpPr>
        <p:spPr>
          <a:xfrm>
            <a:off x="6012160" y="3429000"/>
            <a:ext cx="2880320" cy="91440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560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275639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AŽ SPRÁVNĚ ZAOKROUHLÍŠ ČÍSLO NA STOVKY, BUDEŠ 1 KROK ZA PACHATELEM...</a:t>
            </a:r>
            <a:endParaRPr lang="cs-CZ" dirty="0"/>
          </a:p>
        </p:txBody>
      </p:sp>
      <p:sp>
        <p:nvSpPr>
          <p:cNvPr id="3" name="Mrak 2">
            <a:hlinkClick r:id="rId2" action="ppaction://hlinksldjump"/>
          </p:cNvPr>
          <p:cNvSpPr/>
          <p:nvPr/>
        </p:nvSpPr>
        <p:spPr>
          <a:xfrm>
            <a:off x="8085608" y="116632"/>
            <a:ext cx="1008112" cy="981735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72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3212976"/>
            <a:ext cx="45365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436 </a:t>
            </a:r>
            <a:endParaRPr lang="cs-CZ" sz="9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2132856"/>
            <a:ext cx="2880320" cy="58477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ZAOKROUHLENÍ</a:t>
            </a:r>
            <a:endParaRPr lang="cs-CZ" sz="3200" dirty="0"/>
          </a:p>
        </p:txBody>
      </p:sp>
      <p:sp>
        <p:nvSpPr>
          <p:cNvPr id="9" name="Zaoblený obdélník 8">
            <a:hlinkClick r:id="" action="ppaction://hlinkshowjump?jump=nextslide"/>
          </p:cNvPr>
          <p:cNvSpPr/>
          <p:nvPr/>
        </p:nvSpPr>
        <p:spPr>
          <a:xfrm>
            <a:off x="6012160" y="4782636"/>
            <a:ext cx="2880320" cy="91440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400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2027429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96752"/>
            <a:ext cx="8229600" cy="1143000"/>
          </a:xfrm>
        </p:spPr>
        <p:txBody>
          <a:bodyPr/>
          <a:lstStyle/>
          <a:p>
            <a:r>
              <a:rPr lang="cs-CZ" dirty="0" smtClean="0"/>
              <a:t>JAKÝCH ČÍSEL JE PACHATEL NÁSOBEK?</a:t>
            </a:r>
            <a:endParaRPr lang="cs-CZ" dirty="0"/>
          </a:p>
        </p:txBody>
      </p:sp>
      <p:sp>
        <p:nvSpPr>
          <p:cNvPr id="3" name="Mrak 2">
            <a:hlinkClick r:id="rId2" action="ppaction://hlinksldjump"/>
          </p:cNvPr>
          <p:cNvSpPr/>
          <p:nvPr/>
        </p:nvSpPr>
        <p:spPr>
          <a:xfrm>
            <a:off x="3419872" y="2500469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72</a:t>
            </a:r>
            <a:endParaRPr lang="cs-CZ" sz="4800" dirty="0"/>
          </a:p>
        </p:txBody>
      </p:sp>
      <p:sp>
        <p:nvSpPr>
          <p:cNvPr id="6" name="Zkosené hrany 5"/>
          <p:cNvSpPr/>
          <p:nvPr/>
        </p:nvSpPr>
        <p:spPr>
          <a:xfrm>
            <a:off x="3241575" y="5013176"/>
            <a:ext cx="1042416" cy="104241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8" name="Zkosené hrany 7"/>
          <p:cNvSpPr/>
          <p:nvPr/>
        </p:nvSpPr>
        <p:spPr>
          <a:xfrm>
            <a:off x="5940152" y="5031184"/>
            <a:ext cx="1042416" cy="104241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9" name="Zkosené hrany 8"/>
          <p:cNvSpPr/>
          <p:nvPr/>
        </p:nvSpPr>
        <p:spPr>
          <a:xfrm>
            <a:off x="7164288" y="5013176"/>
            <a:ext cx="1042416" cy="104241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404664"/>
            <a:ext cx="80648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</a:rPr>
              <a:t>UŽ HO MÁŠ!!!</a:t>
            </a:r>
            <a:endParaRPr lang="cs-CZ" sz="9600" dirty="0">
              <a:solidFill>
                <a:srgbClr val="FF0000"/>
              </a:solidFill>
            </a:endParaRPr>
          </a:p>
        </p:txBody>
      </p:sp>
      <p:pic>
        <p:nvPicPr>
          <p:cNvPr id="12" name="Picture 12" descr="C:\Documents and Settings\xp\Local Settings\Temporary Internet Files\Content.IE5\307Q7O21\MM900283911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08920"/>
            <a:ext cx="2515167" cy="1893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32458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CHCEŠ ZJISTIT, KDO SE TAM SKRÝVÁ?</a:t>
            </a:r>
            <a:endParaRPr lang="cs-CZ" sz="3200" dirty="0"/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7092280" y="692696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72</a:t>
            </a:r>
            <a:endParaRPr lang="cs-CZ" sz="4800" dirty="0"/>
          </a:p>
        </p:txBody>
      </p:sp>
      <p:sp>
        <p:nvSpPr>
          <p:cNvPr id="6" name="Šipka doprava 5"/>
          <p:cNvSpPr/>
          <p:nvPr/>
        </p:nvSpPr>
        <p:spPr>
          <a:xfrm>
            <a:off x="683568" y="2780928"/>
            <a:ext cx="4651989" cy="23042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6</a:t>
            </a:r>
            <a:r>
              <a:rPr lang="en-US" sz="4800" dirty="0" smtClean="0"/>
              <a:t> * 100 =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1628800"/>
            <a:ext cx="60486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VYPOČÍTEJ SPRÁVNĚ 10 PŘÍKLADŮ A BUDEŠ PŘEKVAPEN.</a:t>
            </a:r>
            <a:endParaRPr lang="cs-CZ" sz="2400" dirty="0"/>
          </a:p>
        </p:txBody>
      </p:sp>
      <p:sp>
        <p:nvSpPr>
          <p:cNvPr id="8" name="Zkosené hrany 7">
            <a:hlinkClick r:id="" action="ppaction://hlinkshowjump?jump=nextslide"/>
          </p:cNvPr>
          <p:cNvSpPr/>
          <p:nvPr/>
        </p:nvSpPr>
        <p:spPr>
          <a:xfrm>
            <a:off x="6156176" y="3284984"/>
            <a:ext cx="2088232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600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757276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7092280" y="692696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72</a:t>
            </a:r>
            <a:endParaRPr lang="cs-CZ" sz="4800" dirty="0"/>
          </a:p>
        </p:txBody>
      </p:sp>
      <p:sp>
        <p:nvSpPr>
          <p:cNvPr id="6" name="Šipka doprava 5"/>
          <p:cNvSpPr/>
          <p:nvPr/>
        </p:nvSpPr>
        <p:spPr>
          <a:xfrm>
            <a:off x="683568" y="2780928"/>
            <a:ext cx="4651989" cy="23042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50</a:t>
            </a:r>
            <a:r>
              <a:rPr lang="en-US" sz="4800" dirty="0" smtClean="0"/>
              <a:t> * 10 =</a:t>
            </a:r>
            <a:endParaRPr lang="cs-CZ" sz="4800" dirty="0"/>
          </a:p>
        </p:txBody>
      </p:sp>
      <p:sp>
        <p:nvSpPr>
          <p:cNvPr id="9" name="Zkosené hrany 8">
            <a:hlinkClick r:id="" action="ppaction://hlinkshowjump?jump=nextslide"/>
          </p:cNvPr>
          <p:cNvSpPr/>
          <p:nvPr/>
        </p:nvSpPr>
        <p:spPr>
          <a:xfrm>
            <a:off x="6156176" y="4869160"/>
            <a:ext cx="2088232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500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</a:t>
            </a:r>
            <a:r>
              <a:rPr lang="cs-CZ" dirty="0" smtClean="0"/>
              <a:t>Ž JEN 9...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90961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7092280" y="692696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72</a:t>
            </a:r>
            <a:endParaRPr lang="cs-CZ" sz="4800" dirty="0"/>
          </a:p>
        </p:txBody>
      </p:sp>
      <p:sp>
        <p:nvSpPr>
          <p:cNvPr id="6" name="Šipka doprava 5"/>
          <p:cNvSpPr/>
          <p:nvPr/>
        </p:nvSpPr>
        <p:spPr>
          <a:xfrm>
            <a:off x="683568" y="2780928"/>
            <a:ext cx="4651989" cy="23042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/>
              <a:t>4</a:t>
            </a:r>
            <a:r>
              <a:rPr lang="en-US" sz="4800" dirty="0" smtClean="0"/>
              <a:t> * </a:t>
            </a:r>
            <a:r>
              <a:rPr lang="cs-CZ" sz="4800" dirty="0" smtClean="0"/>
              <a:t>100</a:t>
            </a:r>
            <a:r>
              <a:rPr lang="en-US" sz="4800" dirty="0" smtClean="0"/>
              <a:t> =</a:t>
            </a:r>
            <a:endParaRPr lang="cs-CZ" sz="4800" dirty="0"/>
          </a:p>
        </p:txBody>
      </p:sp>
      <p:sp>
        <p:nvSpPr>
          <p:cNvPr id="8" name="Zkosené hrany 7">
            <a:hlinkClick r:id="" action="ppaction://hlinkshowjump?jump=nextslide"/>
          </p:cNvPr>
          <p:cNvSpPr/>
          <p:nvPr/>
        </p:nvSpPr>
        <p:spPr>
          <a:xfrm>
            <a:off x="6156176" y="3284984"/>
            <a:ext cx="2088232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400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</a:t>
            </a:r>
            <a:r>
              <a:rPr lang="cs-CZ" dirty="0" smtClean="0"/>
              <a:t>Ž JEN 8...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10851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7092280" y="692696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72</a:t>
            </a:r>
            <a:endParaRPr lang="cs-CZ" sz="4800" dirty="0"/>
          </a:p>
        </p:txBody>
      </p:sp>
      <p:sp>
        <p:nvSpPr>
          <p:cNvPr id="6" name="Šipka doprava 5"/>
          <p:cNvSpPr/>
          <p:nvPr/>
        </p:nvSpPr>
        <p:spPr>
          <a:xfrm>
            <a:off x="683568" y="2780928"/>
            <a:ext cx="4651989" cy="23042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8</a:t>
            </a:r>
            <a:r>
              <a:rPr lang="en-US" sz="4800" dirty="0" smtClean="0"/>
              <a:t> * </a:t>
            </a:r>
            <a:r>
              <a:rPr lang="cs-CZ" sz="4800" dirty="0" smtClean="0"/>
              <a:t>100</a:t>
            </a:r>
            <a:r>
              <a:rPr lang="en-US" sz="4800" dirty="0" smtClean="0"/>
              <a:t> =</a:t>
            </a:r>
            <a:endParaRPr lang="cs-CZ" sz="4800" dirty="0"/>
          </a:p>
        </p:txBody>
      </p:sp>
      <p:sp>
        <p:nvSpPr>
          <p:cNvPr id="9" name="Zkosené hrany 8">
            <a:hlinkClick r:id="" action="ppaction://hlinkshowjump?jump=nextslide"/>
          </p:cNvPr>
          <p:cNvSpPr/>
          <p:nvPr/>
        </p:nvSpPr>
        <p:spPr>
          <a:xfrm>
            <a:off x="6156176" y="4869160"/>
            <a:ext cx="2088232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800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</a:t>
            </a:r>
            <a:r>
              <a:rPr lang="cs-CZ" dirty="0" smtClean="0"/>
              <a:t>Ž JEN 7...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37739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7092280" y="692696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72</a:t>
            </a:r>
            <a:endParaRPr lang="cs-CZ" sz="4800" dirty="0"/>
          </a:p>
        </p:txBody>
      </p:sp>
      <p:sp>
        <p:nvSpPr>
          <p:cNvPr id="6" name="Šipka doprava 5"/>
          <p:cNvSpPr/>
          <p:nvPr/>
        </p:nvSpPr>
        <p:spPr>
          <a:xfrm>
            <a:off x="683568" y="2780928"/>
            <a:ext cx="4651989" cy="23042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1</a:t>
            </a:r>
            <a:r>
              <a:rPr lang="en-US" sz="4800" dirty="0" smtClean="0"/>
              <a:t> * </a:t>
            </a:r>
            <a:r>
              <a:rPr lang="cs-CZ" sz="4800" dirty="0" smtClean="0"/>
              <a:t>100</a:t>
            </a:r>
            <a:r>
              <a:rPr lang="en-US" sz="4800" dirty="0" smtClean="0"/>
              <a:t> =</a:t>
            </a:r>
            <a:endParaRPr lang="cs-CZ" sz="4800" dirty="0"/>
          </a:p>
        </p:txBody>
      </p:sp>
      <p:sp>
        <p:nvSpPr>
          <p:cNvPr id="9" name="Zkosené hrany 8">
            <a:hlinkClick r:id="" action="ppaction://hlinkshowjump?jump=nextslide"/>
          </p:cNvPr>
          <p:cNvSpPr/>
          <p:nvPr/>
        </p:nvSpPr>
        <p:spPr>
          <a:xfrm>
            <a:off x="6156176" y="4869160"/>
            <a:ext cx="2088232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100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</a:t>
            </a:r>
            <a:r>
              <a:rPr lang="cs-CZ" dirty="0" smtClean="0"/>
              <a:t>Ž JEN 6...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08884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107504" y="0"/>
            <a:ext cx="9036496" cy="6741368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7092280" y="692696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72</a:t>
            </a:r>
            <a:endParaRPr lang="cs-CZ" sz="4800" dirty="0"/>
          </a:p>
        </p:txBody>
      </p:sp>
      <p:sp>
        <p:nvSpPr>
          <p:cNvPr id="6" name="Šipka doprava 5"/>
          <p:cNvSpPr/>
          <p:nvPr/>
        </p:nvSpPr>
        <p:spPr>
          <a:xfrm>
            <a:off x="683568" y="2780928"/>
            <a:ext cx="4651989" cy="23042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400 : 10</a:t>
            </a:r>
            <a:r>
              <a:rPr lang="en-US" sz="4800" dirty="0" smtClean="0"/>
              <a:t>=</a:t>
            </a:r>
            <a:endParaRPr lang="cs-CZ" sz="4800" dirty="0"/>
          </a:p>
        </p:txBody>
      </p:sp>
      <p:sp>
        <p:nvSpPr>
          <p:cNvPr id="9" name="Zkosené hrany 8">
            <a:hlinkClick r:id="" action="ppaction://hlinkshowjump?jump=nextslide"/>
          </p:cNvPr>
          <p:cNvSpPr/>
          <p:nvPr/>
        </p:nvSpPr>
        <p:spPr>
          <a:xfrm>
            <a:off x="6156176" y="4869160"/>
            <a:ext cx="2088232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40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</a:t>
            </a:r>
            <a:r>
              <a:rPr lang="cs-CZ" dirty="0" smtClean="0"/>
              <a:t>Ž JEN 5...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26572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7092280" y="692696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72</a:t>
            </a:r>
            <a:endParaRPr lang="cs-CZ" sz="4800" dirty="0"/>
          </a:p>
        </p:txBody>
      </p:sp>
      <p:sp>
        <p:nvSpPr>
          <p:cNvPr id="6" name="Šipka doprava 5"/>
          <p:cNvSpPr/>
          <p:nvPr/>
        </p:nvSpPr>
        <p:spPr>
          <a:xfrm>
            <a:off x="683568" y="2780928"/>
            <a:ext cx="4651989" cy="23042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800 : 8 </a:t>
            </a:r>
            <a:r>
              <a:rPr lang="en-US" sz="4800" dirty="0" smtClean="0"/>
              <a:t>=</a:t>
            </a:r>
            <a:endParaRPr lang="cs-CZ" sz="4800" dirty="0"/>
          </a:p>
        </p:txBody>
      </p:sp>
      <p:sp>
        <p:nvSpPr>
          <p:cNvPr id="9" name="Zkosené hrany 8">
            <a:hlinkClick r:id="" action="ppaction://hlinkshowjump?jump=nextslide"/>
          </p:cNvPr>
          <p:cNvSpPr/>
          <p:nvPr/>
        </p:nvSpPr>
        <p:spPr>
          <a:xfrm>
            <a:off x="6156176" y="4869160"/>
            <a:ext cx="2088232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100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</a:t>
            </a:r>
            <a:r>
              <a:rPr lang="cs-CZ" dirty="0" smtClean="0"/>
              <a:t>Ž JEN 4...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565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7092280" y="692696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72</a:t>
            </a:r>
            <a:endParaRPr lang="cs-CZ" sz="4800" dirty="0"/>
          </a:p>
        </p:txBody>
      </p:sp>
      <p:sp>
        <p:nvSpPr>
          <p:cNvPr id="6" name="Šipka doprava 5"/>
          <p:cNvSpPr/>
          <p:nvPr/>
        </p:nvSpPr>
        <p:spPr>
          <a:xfrm>
            <a:off x="683568" y="2780928"/>
            <a:ext cx="4651989" cy="23042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1000 : 10 </a:t>
            </a:r>
            <a:r>
              <a:rPr lang="en-US" sz="4800" dirty="0" smtClean="0"/>
              <a:t>=</a:t>
            </a:r>
            <a:endParaRPr lang="cs-CZ" sz="4800" dirty="0"/>
          </a:p>
        </p:txBody>
      </p:sp>
      <p:sp>
        <p:nvSpPr>
          <p:cNvPr id="8" name="Zkosené hrany 7">
            <a:hlinkClick r:id="" action="ppaction://hlinkshowjump?jump=nextslide"/>
          </p:cNvPr>
          <p:cNvSpPr/>
          <p:nvPr/>
        </p:nvSpPr>
        <p:spPr>
          <a:xfrm>
            <a:off x="6156176" y="3284984"/>
            <a:ext cx="2088232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100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</a:t>
            </a:r>
            <a:r>
              <a:rPr lang="cs-CZ" dirty="0" smtClean="0"/>
              <a:t>Ž JEN 3...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06119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7092280" y="692696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72</a:t>
            </a:r>
            <a:endParaRPr lang="cs-CZ" sz="4800" dirty="0"/>
          </a:p>
        </p:txBody>
      </p:sp>
      <p:sp>
        <p:nvSpPr>
          <p:cNvPr id="6" name="Šipka doprava 5"/>
          <p:cNvSpPr/>
          <p:nvPr/>
        </p:nvSpPr>
        <p:spPr>
          <a:xfrm>
            <a:off x="683568" y="2780928"/>
            <a:ext cx="4651989" cy="23042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300 : 10 =</a:t>
            </a:r>
            <a:endParaRPr lang="cs-CZ" sz="4800" dirty="0"/>
          </a:p>
        </p:txBody>
      </p:sp>
      <p:sp>
        <p:nvSpPr>
          <p:cNvPr id="8" name="Zkosené hrany 7">
            <a:hlinkClick r:id="" action="ppaction://hlinkshowjump?jump=nextslide"/>
          </p:cNvPr>
          <p:cNvSpPr/>
          <p:nvPr/>
        </p:nvSpPr>
        <p:spPr>
          <a:xfrm>
            <a:off x="6156176" y="3284984"/>
            <a:ext cx="2088232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30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</a:t>
            </a:r>
            <a:r>
              <a:rPr lang="cs-CZ" dirty="0" smtClean="0"/>
              <a:t>Ž JEN 2...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34206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7092280" y="692696"/>
            <a:ext cx="1922512" cy="18722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72</a:t>
            </a:r>
            <a:endParaRPr lang="cs-CZ" sz="4800" dirty="0"/>
          </a:p>
        </p:txBody>
      </p:sp>
      <p:sp>
        <p:nvSpPr>
          <p:cNvPr id="6" name="Šipka doprava 5"/>
          <p:cNvSpPr/>
          <p:nvPr/>
        </p:nvSpPr>
        <p:spPr>
          <a:xfrm>
            <a:off x="683568" y="2780928"/>
            <a:ext cx="4651989" cy="23042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900 : 9 </a:t>
            </a:r>
            <a:r>
              <a:rPr lang="en-US" sz="4800" dirty="0" smtClean="0"/>
              <a:t>=</a:t>
            </a:r>
            <a:endParaRPr lang="cs-CZ" sz="4800" dirty="0"/>
          </a:p>
        </p:txBody>
      </p:sp>
      <p:sp>
        <p:nvSpPr>
          <p:cNvPr id="9" name="Zkosené hrany 8">
            <a:hlinkClick r:id="" action="ppaction://hlinkshowjump?jump=nextslide"/>
          </p:cNvPr>
          <p:cNvSpPr/>
          <p:nvPr/>
        </p:nvSpPr>
        <p:spPr>
          <a:xfrm>
            <a:off x="6156176" y="4869160"/>
            <a:ext cx="2088232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100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</a:t>
            </a:r>
            <a:r>
              <a:rPr lang="cs-CZ" dirty="0" smtClean="0"/>
              <a:t>Ž JEN 1...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20711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Ilustrace </a:t>
            </a:r>
            <a:r>
              <a:rPr lang="cs-CZ" sz="2000" dirty="0" smtClean="0">
                <a:hlinkClick r:id="rId2"/>
              </a:rPr>
              <a:t>www.office.microsoft</a:t>
            </a:r>
            <a:r>
              <a:rPr lang="en-US" sz="2000" dirty="0" smtClean="0">
                <a:hlinkClick r:id="rId2"/>
              </a:rPr>
              <a:t>-</a:t>
            </a:r>
            <a:r>
              <a:rPr lang="en-US" sz="2000" dirty="0" err="1" smtClean="0">
                <a:hlinkClick r:id="rId2"/>
              </a:rPr>
              <a:t>klipart</a:t>
            </a:r>
            <a:r>
              <a:rPr lang="en-US" sz="2000" dirty="0" smtClean="0">
                <a:hlinkClick r:id="rId2"/>
              </a:rPr>
              <a:t>.</a:t>
            </a:r>
            <a:r>
              <a:rPr lang="cs-CZ" sz="2000" dirty="0" err="1" smtClean="0">
                <a:hlinkClick r:id="rId2"/>
              </a:rPr>
              <a:t>com</a:t>
            </a:r>
            <a:endParaRPr lang="en-US" sz="2000" dirty="0" smtClean="0"/>
          </a:p>
          <a:p>
            <a:r>
              <a:rPr lang="cs-CZ" sz="2000" dirty="0"/>
              <a:t>Ilustrace </a:t>
            </a:r>
            <a:r>
              <a:rPr lang="cs-CZ" sz="2000" dirty="0" smtClean="0">
                <a:hlinkClick r:id="rId3"/>
              </a:rPr>
              <a:t>www.office.microsoft</a:t>
            </a:r>
            <a:r>
              <a:rPr lang="en-US" sz="2000" dirty="0" smtClean="0">
                <a:hlinkClick r:id="rId3"/>
              </a:rPr>
              <a:t>-</a:t>
            </a:r>
            <a:r>
              <a:rPr lang="en-US" sz="2000" smtClean="0">
                <a:hlinkClick r:id="rId3"/>
              </a:rPr>
              <a:t>obrazek.</a:t>
            </a:r>
            <a:r>
              <a:rPr lang="cs-CZ" sz="2000" dirty="0" err="1">
                <a:hlinkClick r:id="rId3"/>
              </a:rPr>
              <a:t>com</a:t>
            </a:r>
            <a:endParaRPr lang="cs-CZ" sz="2000" dirty="0"/>
          </a:p>
          <a:p>
            <a:pPr eaLnBrk="1" hangingPunct="1"/>
            <a:endParaRPr lang="cs-CZ" sz="2000" dirty="0" smtClean="0"/>
          </a:p>
          <a:p>
            <a:r>
              <a:rPr lang="cs-CZ" sz="2000" dirty="0" smtClean="0"/>
              <a:t>Obrázky </a:t>
            </a:r>
            <a:r>
              <a:rPr lang="cs-CZ" sz="2000" dirty="0"/>
              <a:t>jsou použité ze zakoupeného CD PRVOUKA, rok.v.2011, </a:t>
            </a:r>
            <a:r>
              <a:rPr lang="cs-CZ" sz="2000" dirty="0" err="1"/>
              <a:t>Mediadida</a:t>
            </a:r>
            <a:r>
              <a:rPr lang="cs-CZ" sz="2000" dirty="0"/>
              <a:t> s.r.o. - společností je udělen písemný souhlas s využitím do projektu OPVK</a:t>
            </a:r>
          </a:p>
          <a:p>
            <a:pPr eaLnBrk="1" hangingPunct="1"/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15733941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629</TotalTime>
  <Words>896</Words>
  <Application>Microsoft Office PowerPoint</Application>
  <PresentationFormat>Předvádění na obrazovce (4:3)</PresentationFormat>
  <Paragraphs>253</Paragraphs>
  <Slides>49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49</vt:i4>
      </vt:variant>
    </vt:vector>
  </HeadingPairs>
  <TitlesOfParts>
    <vt:vector size="50" baseType="lpstr">
      <vt:lpstr>Došky</vt:lpstr>
      <vt:lpstr>Snímek 1</vt:lpstr>
      <vt:lpstr>Anotace:</vt:lpstr>
      <vt:lpstr>V SOBOTU VEČER MAMINKA UPEKLA JABLKOVÝ KOLÁČ. ABY RYCHLEJI VYCHLADL, POLOŽILA HO VEN NA ZÁPRAŽÍ PŘEDE DVEŘE. ASI ZA PŮL HODINY PRO NĚJ ŠLA... A JAKÉ BYLO JEJÍ PŘEKVAPENÍ, KDYŽ VIDĚLA, ŽE JSOU V NĚM ŠLÁPOTY A ŽE JE ZPOLA ROZHÁZENÝ PO ZÁPRAŽÍ. ZDĚSILA SE! KDO TO MOHL UDĚLAT?!  </vt:lpstr>
      <vt:lpstr>KDO JE PACHATEL?  </vt:lpstr>
      <vt:lpstr>1. PACHATEL NENÍ NÁSOBKEM 5!!!</vt:lpstr>
      <vt:lpstr>2. PACHATELE NELZE ZAOKROUHLIT         NA 400!!!</vt:lpstr>
      <vt:lpstr>3. PACHATELE NENÍ VÝSLEDEK 8 X 6!!!</vt:lpstr>
      <vt:lpstr>4. PACHATEL NENÍ TROJCIFERNÉ  ČÍSLO!!!</vt:lpstr>
      <vt:lpstr>5. PACHATELEM NENÍ VÝSLEDEK PŘÍKLADU 1000 x 0</vt:lpstr>
      <vt:lpstr>6. PACHATELE NELZE ZAOKROUHLIT NA 50!!!</vt:lpstr>
      <vt:lpstr>7. PACHATELE NENÍ &lt; 56</vt:lpstr>
      <vt:lpstr>8. PACHATELEM NENÍ LICHÉ ČÍSLO!!!</vt:lpstr>
      <vt:lpstr>AŽ SPRÁVNĚ ZAOKROUHLÍŠ ČÍSLO NA DESÍTKY, BUDEŠ 5 KROKŮ ZA PACHATELEM...</vt:lpstr>
      <vt:lpstr>AŽ SPRÁVNĚ ZAOKROUHLÍŠ ČÍSLO NA DESÍTKY, BUDEŠ 4 KROKY ZA PACHATELEM...</vt:lpstr>
      <vt:lpstr>AŽ SPRÁVNĚ ZAOKROUHLÍŠ ČÍSLO NA STOVKY, BUDEŠ 3 KROKY ZA PACHATELEM...</vt:lpstr>
      <vt:lpstr>AŽ SPRÁVNĚ ZAOKROUHLÍŠ ČÍSLO NA DESÍTKY, BUDEŠ 2 KROKY ZA PACHATELEM...</vt:lpstr>
      <vt:lpstr>AŽ SPRÁVNĚ ZAOKROUHLÍŠ ČÍSLO NA STOVKY, BUDEŠ 1 KROK ZA PACHATELEM...</vt:lpstr>
      <vt:lpstr>JAKÝCH ČÍSEL JE PACHATEL NÁSOBEK?</vt:lpstr>
      <vt:lpstr>CHCEŠ ZJISTIT, KDO SE TAM SKRÝVÁ?</vt:lpstr>
      <vt:lpstr>UŽ JEN 9...</vt:lpstr>
      <vt:lpstr>UŽ JEN 8...</vt:lpstr>
      <vt:lpstr>UŽ JEN 7...</vt:lpstr>
      <vt:lpstr>UŽ JEN 6...</vt:lpstr>
      <vt:lpstr>UŽ JEN 5...</vt:lpstr>
      <vt:lpstr>UŽ JEN 4...</vt:lpstr>
      <vt:lpstr>UŽ JEN 3...</vt:lpstr>
      <vt:lpstr>UŽ JEN 2...</vt:lpstr>
      <vt:lpstr>UŽ JEN 1...</vt:lpstr>
      <vt:lpstr>ZKUS NEJPRVE UHODNOUT, KDO ZNIČIL MAMINCE DORT A NAKRESLI TU DRAMATICKOU SCÉNU  NA LIST PAPÍRU.  </vt:lpstr>
      <vt:lpstr>PŘIPRAV SE.... </vt:lpstr>
      <vt:lpstr>ŠPATNÁ VOLBA!!!</vt:lpstr>
      <vt:lpstr>ŘEŠENÍ</vt:lpstr>
      <vt:lpstr>AŽ SPRÁVNĚ ZAOKROUHLÍŠ ČÍSLO NA DESÍTKY, BUDEŠ 5 KROKŮ ZA PACHATELEM...</vt:lpstr>
      <vt:lpstr>AŽ SPRÁVNĚ ZAOKROUHLÍŠ ČÍSLO NA DESÍTKY, BUDEŠ 4 KROKY ZA PACHATELEM...</vt:lpstr>
      <vt:lpstr>AŽ SPRÁVNĚ ZAOKROUHLÍŠ ČÍSLO NA STOVKY, BUDEŠ 3 KROKY ZA PACHATELEM...</vt:lpstr>
      <vt:lpstr>AŽ SPRÁVNĚ ZAOKROUHLÍŠ ČÍSLO NA DESÍTKY, BUDEŠ 2 KROKY ZA PACHATELEM...</vt:lpstr>
      <vt:lpstr>AŽ SPRÁVNĚ ZAOKROUHLÍŠ ČÍSLO NA STOVKY, BUDEŠ 1 KROK ZA PACHATELEM...</vt:lpstr>
      <vt:lpstr>JAKÝCH ČÍSEL JE PACHATEL NÁSOBEK?</vt:lpstr>
      <vt:lpstr>CHCEŠ ZJISTIT, KDO SE TAM SKRÝVÁ?</vt:lpstr>
      <vt:lpstr>UŽ JEN 9...</vt:lpstr>
      <vt:lpstr>UŽ JEN 8...</vt:lpstr>
      <vt:lpstr>UŽ JEN 7...</vt:lpstr>
      <vt:lpstr>UŽ JEN 6...</vt:lpstr>
      <vt:lpstr>UŽ JEN 5...</vt:lpstr>
      <vt:lpstr>UŽ JEN 4...</vt:lpstr>
      <vt:lpstr>UŽ JEN 3...</vt:lpstr>
      <vt:lpstr>UŽ JEN 2...</vt:lpstr>
      <vt:lpstr>UŽ JEN 1...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Dum</cp:lastModifiedBy>
  <cp:revision>25</cp:revision>
  <dcterms:created xsi:type="dcterms:W3CDTF">2013-04-19T13:29:07Z</dcterms:created>
  <dcterms:modified xsi:type="dcterms:W3CDTF">2013-10-09T09:32:49Z</dcterms:modified>
</cp:coreProperties>
</file>