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70" d="100"/>
          <a:sy n="70" d="100"/>
        </p:scale>
        <p:origin x="-1507" y="-77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err="1" smtClean="0">
                <a:solidFill>
                  <a:schemeClr val="tx2"/>
                </a:solidFill>
              </a:rPr>
              <a:t>Place</a:t>
            </a:r>
            <a:r>
              <a:rPr lang="cs-CZ" dirty="0" smtClean="0">
                <a:solidFill>
                  <a:schemeClr val="tx2"/>
                </a:solidFill>
              </a:rPr>
              <a:t> - Distribuce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4. 4. 2013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90220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CSA_OPVK15_054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Marketingové nástroje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PLACE - DISTRIBUCE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Iva Kovaříková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26. 4. 2013,</a:t>
                      </a:r>
                      <a:r>
                        <a:rPr lang="cs-CZ" sz="1600" baseline="0" dirty="0" smtClean="0"/>
                        <a:t> 3. 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 </a:t>
                      </a:r>
                      <a:r>
                        <a:rPr lang="cs-CZ" sz="1600" dirty="0" smtClean="0"/>
                        <a:t>min.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PC, </a:t>
                      </a:r>
                      <a:r>
                        <a:rPr lang="cs-CZ" sz="1600" dirty="0" err="1" smtClean="0"/>
                        <a:t>flash</a:t>
                      </a:r>
                      <a:r>
                        <a:rPr lang="cs-CZ" sz="1600" dirty="0" smtClean="0"/>
                        <a:t> disk, 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Úvod </a:t>
                      </a:r>
                      <a:r>
                        <a:rPr lang="cs-CZ" sz="1600" baseline="0" dirty="0" smtClean="0"/>
                        <a:t>do problematiky třetího marketingového nástroje formou znalostní hry – řešení křížovky na čas. Podpora rychlé, samostatné a kreativní práce žáků.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 descr="C:\Users\Uzivatel\AppData\Local\Microsoft\Windows\Temporary Internet Files\Content.IE5\9LXP0WT7\MC9000712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7525" y="1711325"/>
            <a:ext cx="1370013" cy="1228725"/>
          </a:xfrm>
          <a:prstGeom prst="rect">
            <a:avLst/>
          </a:prstGeom>
          <a:noFill/>
        </p:spPr>
      </p:pic>
      <p:pic>
        <p:nvPicPr>
          <p:cNvPr id="1027" name="Picture 3" descr="C:\Users\Uzivatel\AppData\Local\Microsoft\Windows\Temporary Internet Files\Content.IE5\VF6NHJ1Q\MC9003265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3613" y="3149600"/>
            <a:ext cx="889000" cy="701675"/>
          </a:xfrm>
          <a:prstGeom prst="rect">
            <a:avLst/>
          </a:prstGeom>
          <a:noFill/>
        </p:spPr>
      </p:pic>
      <p:pic>
        <p:nvPicPr>
          <p:cNvPr id="1028" name="Picture 4" descr="C:\Users\Uzivatel\AppData\Local\Microsoft\Windows\Temporary Internet Files\Content.IE5\83IKM8BS\MC9000714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60688" y="1374775"/>
            <a:ext cx="3079552" cy="2178050"/>
          </a:xfrm>
          <a:prstGeom prst="rect">
            <a:avLst/>
          </a:prstGeom>
          <a:noFill/>
        </p:spPr>
      </p:pic>
      <p:pic>
        <p:nvPicPr>
          <p:cNvPr id="1029" name="Picture 5" descr="C:\Users\Uzivatel\AppData\Local\Microsoft\Windows\Temporary Internet Files\Content.IE5\IGWMOHG7\MC9002958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8775" y="3552825"/>
            <a:ext cx="2809875" cy="2065338"/>
          </a:xfrm>
          <a:prstGeom prst="rect">
            <a:avLst/>
          </a:prstGeom>
          <a:noFill/>
        </p:spPr>
      </p:pic>
      <p:pic>
        <p:nvPicPr>
          <p:cNvPr id="1032" name="Picture 8" descr="C:\Users\Uzivatel\AppData\Local\Microsoft\Windows\Temporary Internet Files\Content.IE5\VF6NHJ1Q\MC90007092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76938" y="1820863"/>
            <a:ext cx="3167062" cy="2055812"/>
          </a:xfrm>
          <a:prstGeom prst="rect">
            <a:avLst/>
          </a:prstGeom>
          <a:noFill/>
        </p:spPr>
      </p:pic>
      <p:pic>
        <p:nvPicPr>
          <p:cNvPr id="1033" name="Picture 9" descr="C:\Users\Uzivatel\AppData\Local\Microsoft\Windows\Temporary Internet Files\Content.IE5\83IKM8BS\MC90007121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44988" y="4243388"/>
            <a:ext cx="2414587" cy="19383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2050" name="Picture 2" descr="C:\Users\Uzivatel\AppData\Local\Microsoft\Windows\Temporary Internet Files\Content.IE5\83IKM8BS\MC9000712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1713" y="1919288"/>
            <a:ext cx="2414587" cy="1938337"/>
          </a:xfrm>
          <a:prstGeom prst="rect">
            <a:avLst/>
          </a:prstGeom>
          <a:noFill/>
        </p:spPr>
      </p:pic>
      <p:pic>
        <p:nvPicPr>
          <p:cNvPr id="2052" name="Picture 4" descr="C:\Users\Uzivatel\AppData\Local\Microsoft\Windows\Temporary Internet Files\Content.IE5\9LXP0WT7\MC9000712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86350" y="4270375"/>
            <a:ext cx="3276170" cy="2587625"/>
          </a:xfrm>
          <a:prstGeom prst="rect">
            <a:avLst/>
          </a:prstGeom>
          <a:noFill/>
        </p:spPr>
      </p:pic>
      <p:pic>
        <p:nvPicPr>
          <p:cNvPr id="2053" name="Picture 5" descr="C:\Users\Uzivatel\AppData\Local\Microsoft\Windows\Temporary Internet Files\Content.IE5\VF6NHJ1Q\MC90007125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8746" y="4867276"/>
            <a:ext cx="2490787" cy="1293812"/>
          </a:xfrm>
          <a:prstGeom prst="rect">
            <a:avLst/>
          </a:prstGeom>
          <a:noFill/>
        </p:spPr>
      </p:pic>
      <p:pic>
        <p:nvPicPr>
          <p:cNvPr id="2054" name="Picture 6" descr="C:\Users\Uzivatel\AppData\Local\Microsoft\Windows\Temporary Internet Files\Content.IE5\83IKM8BS\MC90007125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62675" y="1603375"/>
            <a:ext cx="2524125" cy="2409825"/>
          </a:xfrm>
          <a:prstGeom prst="rect">
            <a:avLst/>
          </a:prstGeom>
          <a:noFill/>
        </p:spPr>
      </p:pic>
      <p:pic>
        <p:nvPicPr>
          <p:cNvPr id="2055" name="Picture 7" descr="C:\Users\Uzivatel\AppData\Local\Microsoft\Windows\Temporary Internet Files\Content.IE5\IGWMOHG7\MC90032963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71987" y="2560638"/>
            <a:ext cx="1228725" cy="17922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Kterou činnost znázorňují výše uvedené obrázky?</a:t>
            </a:r>
          </a:p>
          <a:p>
            <a:endParaRPr lang="cs-CZ" dirty="0" smtClean="0"/>
          </a:p>
          <a:p>
            <a:r>
              <a:rPr lang="cs-CZ" dirty="0" smtClean="0"/>
              <a:t>Pokud ji správně identifikujete, bude pro Vás řešení následující tajenky skutečně „hračkou“.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83328" y="653143"/>
          <a:ext cx="8046720" cy="5368836"/>
        </p:xfrm>
        <a:graphic>
          <a:graphicData uri="http://schemas.openxmlformats.org/drawingml/2006/table">
            <a:tbl>
              <a:tblPr/>
              <a:tblGrid>
                <a:gridCol w="37306"/>
                <a:gridCol w="1937068"/>
                <a:gridCol w="37306"/>
                <a:gridCol w="502920"/>
                <a:gridCol w="502920"/>
                <a:gridCol w="502920"/>
                <a:gridCol w="502920"/>
                <a:gridCol w="502920"/>
                <a:gridCol w="502920"/>
                <a:gridCol w="502920"/>
                <a:gridCol w="502920"/>
                <a:gridCol w="502920"/>
                <a:gridCol w="502920"/>
                <a:gridCol w="502920"/>
                <a:gridCol w="502920"/>
              </a:tblGrid>
              <a:tr h="600819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Pracovník u pásu?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6302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Vklad do </a:t>
                      </a:r>
                      <a:r>
                        <a:rPr lang="cs-CZ" sz="1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podnikání</a:t>
                      </a:r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6302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Místnost, kde se shromažďují zásoby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2926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Zemědělský stroj?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2926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Prostředek propagace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6302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Odborný název pro montáž?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2926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Anglicky býk?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9674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Synonymum k pojmu víceúčelovost?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546302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pl-PL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Co se platí na celnici za zboží?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14357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Internetový obchod?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4321" y="1110343"/>
          <a:ext cx="8412481" cy="5434152"/>
        </p:xfrm>
        <a:graphic>
          <a:graphicData uri="http://schemas.openxmlformats.org/drawingml/2006/table">
            <a:tbl>
              <a:tblPr/>
              <a:tblGrid>
                <a:gridCol w="525780"/>
                <a:gridCol w="1051561"/>
                <a:gridCol w="525780"/>
                <a:gridCol w="525780"/>
                <a:gridCol w="525780"/>
                <a:gridCol w="525780"/>
                <a:gridCol w="525780"/>
                <a:gridCol w="525780"/>
                <a:gridCol w="525780"/>
                <a:gridCol w="525780"/>
                <a:gridCol w="525780"/>
                <a:gridCol w="525780"/>
                <a:gridCol w="525780"/>
                <a:gridCol w="525780"/>
                <a:gridCol w="525780"/>
              </a:tblGrid>
              <a:tr h="56391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Pracovník u pásu?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ě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391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Vklad do podníkání?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3916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Místnost, kde se shromažďují zásoby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6334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Zemědělský stroj?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6334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Prostředek propagace?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3916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Odborný název pro montáž?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6334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Anglicky býk?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3916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Synonymum k pojmu víceúčelovost?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563916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pl-PL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Co se platí na celnici za zboží?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31654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Internetový obchod?</a:t>
                      </a:r>
                    </a:p>
                  </a:txBody>
                  <a:tcPr marL="5953" marR="5953" marT="595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5953" marR="5953" marT="595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953" marR="5953" marT="595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74321" y="286566"/>
          <a:ext cx="8673736" cy="771525"/>
        </p:xfrm>
        <a:graphic>
          <a:graphicData uri="http://schemas.openxmlformats.org/drawingml/2006/table">
            <a:tbl>
              <a:tblPr/>
              <a:tblGrid>
                <a:gridCol w="8673736"/>
              </a:tblGrid>
              <a:tr h="562112">
                <a:tc>
                  <a:txBody>
                    <a:bodyPr/>
                    <a:lstStyle/>
                    <a:p>
                      <a:pPr algn="l" fontAlgn="b"/>
                      <a:r>
                        <a:rPr lang="cs-CZ" sz="2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PLACE </a:t>
                      </a:r>
                      <a:r>
                        <a:rPr lang="cs-CZ" sz="2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- místo</a:t>
                      </a:r>
                      <a:r>
                        <a:rPr lang="cs-CZ" sz="2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, širší pojem pro tento marketingový nástroj je DISTRIBUCE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 (1)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 (1)</Template>
  <TotalTime>37</TotalTime>
  <Words>318</Words>
  <Application>Microsoft Office PowerPoint</Application>
  <PresentationFormat>Předvádění na obrazovce (4:3)</PresentationFormat>
  <Paragraphs>201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PREZENTACE_VOSHK_logolinkEU (1)</vt:lpstr>
      <vt:lpstr>Place - Distribuce</vt:lpstr>
      <vt:lpstr>Tento učební materiál vznikl za podpory OPVK 1.5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Uzivatel</dc:creator>
  <cp:lastModifiedBy>An</cp:lastModifiedBy>
  <cp:revision>12</cp:revision>
  <dcterms:created xsi:type="dcterms:W3CDTF">2013-01-22T10:45:42Z</dcterms:created>
  <dcterms:modified xsi:type="dcterms:W3CDTF">2013-05-28T06:28:31Z</dcterms:modified>
</cp:coreProperties>
</file>