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lever.sk/tse/index.php?option=com_content&amp;task=view&amp;id=13&amp;Itemid=29" TargetMode="External"/><Relationship Id="rId7" Type="http://schemas.openxmlformats.org/officeDocument/2006/relationships/hyperlink" Target="http://www.lasamba.cz/nakup-ze-slovenska-ss19" TargetMode="External"/><Relationship Id="rId2" Type="http://schemas.openxmlformats.org/officeDocument/2006/relationships/hyperlink" Target="http://cs.wikipedia.org/wiki/St%C5%99edn%C3%AD_Evrop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ivo.sk/photo/164966/Svist-vrchovsky-tatransky-hvizd" TargetMode="External"/><Relationship Id="rId5" Type="http://schemas.openxmlformats.org/officeDocument/2006/relationships/hyperlink" Target="http://www.michalhnidka.com/index.php?page=vysoke-tatry&amp;story=gerlachovsky-stit" TargetMode="External"/><Relationship Id="rId4" Type="http://schemas.openxmlformats.org/officeDocument/2006/relationships/hyperlink" Target="http://www.vske.cz/cnt/zapojene-ze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43502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VY_32_INOVAC E _ 2A _ 04 Slovensko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Téma:          vlastivěda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-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Slovensko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:          14.3.2012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23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850" y="1412875"/>
            <a:ext cx="8686800" cy="49704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mtClean="0"/>
              <a:t>Materiál je určený pro žáky 5. ročníku, pro výuku vlastivědy 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mtClean="0"/>
              <a:t>Prezentace je určena pro výklad nového učiva.</a:t>
            </a:r>
          </a:p>
          <a:p>
            <a:pPr>
              <a:lnSpc>
                <a:spcPct val="90000"/>
              </a:lnSpc>
            </a:pPr>
            <a:r>
              <a:rPr lang="cs-CZ" smtClean="0"/>
              <a:t>Práce je určena na 30 minut..</a:t>
            </a:r>
          </a:p>
          <a:p>
            <a:pPr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smtClean="0"/>
              <a:t>Materiál je určen k interaktivní výuce.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3886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8313" y="549275"/>
            <a:ext cx="8218487" cy="557688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Státy střední Evropy</a:t>
            </a:r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r>
              <a:rPr lang="cs-CZ" smtClean="0"/>
              <a:t>ČR, Německo, Polsko, Slovensko, Rakousko, Maďarsko, Švýcarsko, Slovinsko</a:t>
            </a:r>
            <a:endParaRPr lang="cs-CZ" dirty="0" smtClean="0"/>
          </a:p>
        </p:txBody>
      </p:sp>
      <p:pic>
        <p:nvPicPr>
          <p:cNvPr id="3" name="Picture 2" descr="http://upload.wikimedia.org/wikipedia/commons/thumb/2/2b/Central_Europe_(proposal_2).PNG/300px-Central_Europe_(proposal_2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125538"/>
            <a:ext cx="358933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9151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Hlavní město: Bratislava</a:t>
            </a:r>
          </a:p>
          <a:p>
            <a:r>
              <a:rPr lang="cs-CZ" smtClean="0"/>
              <a:t>Počet obyvatel: 5 404 555</a:t>
            </a:r>
          </a:p>
          <a:p>
            <a:r>
              <a:rPr lang="cs-CZ" smtClean="0"/>
              <a:t>Rozloha: 49 036 km</a:t>
            </a:r>
            <a:r>
              <a:rPr lang="cs-CZ" baseline="30000" smtClean="0"/>
              <a:t>2</a:t>
            </a:r>
          </a:p>
          <a:p>
            <a:r>
              <a:rPr lang="cs-CZ" smtClean="0"/>
              <a:t>Úřední jazyk: slovenština</a:t>
            </a:r>
          </a:p>
          <a:p>
            <a:r>
              <a:rPr lang="cs-CZ" smtClean="0"/>
              <a:t>Měna: euro</a:t>
            </a:r>
            <a:endParaRPr lang="cs-CZ" dirty="0" smtClean="0"/>
          </a:p>
        </p:txBody>
      </p:sp>
      <p:pic>
        <p:nvPicPr>
          <p:cNvPr id="4" name="Picture 2" descr="http://www.klever.sk/tse/images/stories/foto/europa_s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1557338"/>
            <a:ext cx="33337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www.vske.cz/sites/default/files/vlajka_slovensk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4292600"/>
            <a:ext cx="33337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126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Rozsáhlá pohoří – Karpaty, Javorníky, Beskydy, Nízké a Vysoké Tatry, Slovenské rudohoří</a:t>
            </a:r>
          </a:p>
          <a:p>
            <a:r>
              <a:rPr lang="cs-CZ" smtClean="0"/>
              <a:t>Na jihu se nachází nížiny – Podunajská nížina, Východoslovenská nížina</a:t>
            </a:r>
          </a:p>
          <a:p>
            <a:r>
              <a:rPr lang="cs-CZ" smtClean="0"/>
              <a:t>Nejvyšší hora – Gerlachovský štít (2 655 m)</a:t>
            </a:r>
            <a:endParaRPr lang="cs-CZ" dirty="0" smtClean="0"/>
          </a:p>
        </p:txBody>
      </p:sp>
      <p:pic>
        <p:nvPicPr>
          <p:cNvPr id="4" name="Picture 2" descr="http://www.michalhnidka.com/images/vysoke-tatry/gerlachovsky-stit2-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4292600"/>
            <a:ext cx="3671887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8414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Řeky –Dunaj, Váh, Hron, Poprad</a:t>
            </a:r>
          </a:p>
          <a:p>
            <a:r>
              <a:rPr lang="cs-CZ" smtClean="0"/>
              <a:t>Jezera – Štrbské pleso, Popradské pleso, Zemplínská Šírava</a:t>
            </a:r>
          </a:p>
          <a:p>
            <a:r>
              <a:rPr lang="cs-CZ" smtClean="0"/>
              <a:t>Ve slovenských NP se nacházejí medvědi, rysi, vlci, svišti</a:t>
            </a:r>
            <a:endParaRPr lang="cs-CZ" dirty="0" smtClean="0"/>
          </a:p>
        </p:txBody>
      </p:sp>
      <p:pic>
        <p:nvPicPr>
          <p:cNvPr id="4" name="Picture 2" descr="http://photo.vivo.sk/jpeg/3306/164966/_n/9565c71/Svist-vrchovsky-tatransky-hviz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3860800"/>
            <a:ext cx="1744663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508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Košice, Trnava, Žilina, Piešťany, Poprad, Martin, Trenčín</a:t>
            </a:r>
          </a:p>
          <a:p>
            <a:r>
              <a:rPr lang="cs-CZ" smtClean="0"/>
              <a:t>Slovensko patří ke státům s nejrychleji rostoucí ekonomikou</a:t>
            </a:r>
          </a:p>
          <a:p>
            <a:r>
              <a:rPr lang="cs-CZ" smtClean="0"/>
              <a:t>Soběstační v zemědělství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800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Roku 1918 vznikl společný stát Československo</a:t>
            </a:r>
          </a:p>
          <a:p>
            <a:r>
              <a:rPr lang="cs-CZ" smtClean="0"/>
              <a:t>1939 – 1945 samostatný Slovenský štát</a:t>
            </a:r>
          </a:p>
          <a:p>
            <a:r>
              <a:rPr lang="cs-CZ" smtClean="0"/>
              <a:t>Od roku 1945 – 1992 Československo</a:t>
            </a:r>
          </a:p>
          <a:p>
            <a:r>
              <a:rPr lang="cs-CZ" smtClean="0"/>
              <a:t>1.1.1993 vznik samostatné Slovenské republiky</a:t>
            </a:r>
            <a:endParaRPr lang="cs-CZ" dirty="0" smtClean="0"/>
          </a:p>
        </p:txBody>
      </p:sp>
      <p:pic>
        <p:nvPicPr>
          <p:cNvPr id="4" name="Picture 2" descr="http://www.lasamba.cz/pics/design_pics/cesko-sloven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3933825"/>
            <a:ext cx="4032250" cy="232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92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Otázky k výkladu  - otázka č. 1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Hlavním městem Slovenska je:</a:t>
            </a:r>
            <a:endParaRPr lang="cs-CZ" dirty="0" smtClean="0"/>
          </a:p>
        </p:txBody>
      </p:sp>
      <p:sp>
        <p:nvSpPr>
          <p:cNvPr id="4" name="Výbuch 1 3">
            <a:hlinkClick r:id="rId2" action="ppaction://hlinksldjump"/>
          </p:cNvPr>
          <p:cNvSpPr/>
          <p:nvPr/>
        </p:nvSpPr>
        <p:spPr>
          <a:xfrm rot="430238">
            <a:off x="871538" y="2225675"/>
            <a:ext cx="3656012" cy="20843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Berlín</a:t>
            </a:r>
          </a:p>
        </p:txBody>
      </p:sp>
      <p:sp>
        <p:nvSpPr>
          <p:cNvPr id="5" name="Výbuch 1 4">
            <a:hlinkClick r:id="" action="ppaction://hlinkshowjump?jump=nextslide"/>
          </p:cNvPr>
          <p:cNvSpPr/>
          <p:nvPr/>
        </p:nvSpPr>
        <p:spPr>
          <a:xfrm rot="430238">
            <a:off x="5048250" y="2352675"/>
            <a:ext cx="3656013" cy="20843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Bratislava</a:t>
            </a:r>
          </a:p>
        </p:txBody>
      </p:sp>
      <p:sp>
        <p:nvSpPr>
          <p:cNvPr id="6" name="Výbuch 1 5">
            <a:hlinkClick r:id="rId2" action="ppaction://hlinksldjump"/>
          </p:cNvPr>
          <p:cNvSpPr/>
          <p:nvPr/>
        </p:nvSpPr>
        <p:spPr>
          <a:xfrm rot="430238">
            <a:off x="2816225" y="4225925"/>
            <a:ext cx="3656013" cy="20843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Bonn</a:t>
            </a:r>
          </a:p>
        </p:txBody>
      </p:sp>
    </p:spTree>
    <p:extLst>
      <p:ext uri="{BB962C8B-B14F-4D97-AF65-F5344CB8AC3E}">
        <p14:creationId xmlns:p14="http://schemas.microsoft.com/office/powerpoint/2010/main" val="212012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Na Slovensku se nachází pohoří:</a:t>
            </a:r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>
            <a:off x="971550" y="2997200"/>
            <a:ext cx="2736850" cy="208756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Alpy</a:t>
            </a:r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 rot="491112">
            <a:off x="4932363" y="1952625"/>
            <a:ext cx="2735262" cy="208915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Krkonoše</a:t>
            </a:r>
          </a:p>
        </p:txBody>
      </p:sp>
      <p:sp>
        <p:nvSpPr>
          <p:cNvPr id="6" name="Výbuch 2 5">
            <a:hlinkClick r:id="" action="ppaction://hlinkshowjump?jump=nextslide"/>
          </p:cNvPr>
          <p:cNvSpPr/>
          <p:nvPr/>
        </p:nvSpPr>
        <p:spPr>
          <a:xfrm>
            <a:off x="4211638" y="4065588"/>
            <a:ext cx="2736850" cy="208756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Tatry</a:t>
            </a:r>
          </a:p>
        </p:txBody>
      </p:sp>
    </p:spTree>
    <p:extLst>
      <p:ext uri="{BB962C8B-B14F-4D97-AF65-F5344CB8AC3E}">
        <p14:creationId xmlns:p14="http://schemas.microsoft.com/office/powerpoint/2010/main" val="171153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 3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cs-CZ" smtClean="0"/>
              <a:t>Slovenskem protéká řeka.</a:t>
            </a:r>
          </a:p>
          <a:p>
            <a:pPr lvl="2"/>
            <a:endParaRPr lang="cs-CZ" smtClean="0"/>
          </a:p>
          <a:p>
            <a:pPr lvl="2"/>
            <a:endParaRPr lang="cs-CZ" smtClean="0"/>
          </a:p>
          <a:p>
            <a:pPr lvl="2"/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>
            <a:off x="179388" y="2636838"/>
            <a:ext cx="3240087" cy="273685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Labe</a:t>
            </a:r>
          </a:p>
        </p:txBody>
      </p:sp>
      <p:sp>
        <p:nvSpPr>
          <p:cNvPr id="5" name="Výbuch 2 4">
            <a:hlinkClick r:id="rId3" action="ppaction://hlinksldjump"/>
          </p:cNvPr>
          <p:cNvSpPr/>
          <p:nvPr/>
        </p:nvSpPr>
        <p:spPr>
          <a:xfrm>
            <a:off x="2695575" y="3716338"/>
            <a:ext cx="3240088" cy="273685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Dunaj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5435600" y="1557338"/>
            <a:ext cx="3240088" cy="273526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Odra</a:t>
            </a:r>
          </a:p>
        </p:txBody>
      </p:sp>
    </p:spTree>
    <p:extLst>
      <p:ext uri="{BB962C8B-B14F-4D97-AF65-F5344CB8AC3E}">
        <p14:creationId xmlns:p14="http://schemas.microsoft.com/office/powerpoint/2010/main" val="369080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Slovensko se stalo samostatným státem v roce:</a:t>
            </a:r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>
            <a:off x="755650" y="2290763"/>
            <a:ext cx="2447925" cy="223202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1990</a:t>
            </a:r>
          </a:p>
        </p:txBody>
      </p:sp>
      <p:sp>
        <p:nvSpPr>
          <p:cNvPr id="5" name="Výbuch 2 4">
            <a:hlinkClick r:id="" action="ppaction://hlinkshowjump?jump=nextslide"/>
          </p:cNvPr>
          <p:cNvSpPr/>
          <p:nvPr/>
        </p:nvSpPr>
        <p:spPr>
          <a:xfrm>
            <a:off x="3995738" y="2276475"/>
            <a:ext cx="2447925" cy="223202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1993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5651500" y="3789363"/>
            <a:ext cx="2449513" cy="223202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1989</a:t>
            </a:r>
          </a:p>
        </p:txBody>
      </p:sp>
    </p:spTree>
    <p:extLst>
      <p:ext uri="{BB962C8B-B14F-4D97-AF65-F5344CB8AC3E}">
        <p14:creationId xmlns:p14="http://schemas.microsoft.com/office/powerpoint/2010/main" val="218662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     Je to Dobře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987675" y="2349500"/>
            <a:ext cx="2016125" cy="18494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01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 Znova, je to špatně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411413" y="2636838"/>
            <a:ext cx="2305050" cy="2232025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812088" y="5589588"/>
            <a:ext cx="1042987" cy="10414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78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u="sng" smtClean="0">
                <a:hlinkClick r:id="rId2"/>
              </a:rPr>
              <a:t>http://cs.wikipedia.org/wiki/St%C5%99edn%C3%AD_Evropa</a:t>
            </a:r>
            <a:endParaRPr lang="cs-CZ" smtClean="0"/>
          </a:p>
          <a:p>
            <a:pPr>
              <a:defRPr/>
            </a:pPr>
            <a:r>
              <a:rPr lang="cs-CZ" u="sng" smtClean="0">
                <a:hlinkClick r:id="rId3"/>
              </a:rPr>
              <a:t>http://www.klever.sk/tse/index.php?option=com_content&amp;task=view&amp;id=13&amp;Itemid=29</a:t>
            </a:r>
            <a:endParaRPr lang="cs-CZ" smtClean="0"/>
          </a:p>
          <a:p>
            <a:pPr>
              <a:defRPr/>
            </a:pPr>
            <a:r>
              <a:rPr lang="cs-CZ" u="sng" smtClean="0">
                <a:hlinkClick r:id="rId4"/>
              </a:rPr>
              <a:t>http://www.vske.cz/cnt/zapojene-zeme</a:t>
            </a:r>
            <a:endParaRPr lang="cs-CZ" smtClean="0"/>
          </a:p>
          <a:p>
            <a:pPr>
              <a:defRPr/>
            </a:pPr>
            <a:r>
              <a:rPr lang="cs-CZ" u="sng" smtClean="0">
                <a:hlinkClick r:id="rId5"/>
              </a:rPr>
              <a:t>http://www.michalhnidka.com/index.php?page=vysoke-tatry&amp;story=gerlachovsky-stit</a:t>
            </a:r>
            <a:endParaRPr lang="cs-CZ" smtClean="0"/>
          </a:p>
          <a:p>
            <a:pPr>
              <a:defRPr/>
            </a:pPr>
            <a:r>
              <a:rPr lang="cs-CZ" u="sng" smtClean="0">
                <a:hlinkClick r:id="rId6"/>
              </a:rPr>
              <a:t>http://www.vivo.sk/photo/164966/Svist-vrchovsky-tatransky-hvizd</a:t>
            </a:r>
            <a:endParaRPr lang="cs-CZ" smtClean="0"/>
          </a:p>
          <a:p>
            <a:pPr>
              <a:defRPr/>
            </a:pPr>
            <a:r>
              <a:rPr lang="cs-CZ" smtClean="0">
                <a:hlinkClick r:id="rId7"/>
              </a:rPr>
              <a:t>http://www.lasamba.cz/nakup-ze-slovenska-ss19</a:t>
            </a:r>
            <a:endParaRPr lang="cs-CZ" smtClean="0"/>
          </a:p>
          <a:p>
            <a:pPr>
              <a:defRPr/>
            </a:pPr>
            <a:r>
              <a:rPr lang="cs-CZ" smtClean="0"/>
              <a:t>Ilustrace 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1849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</TotalTime>
  <Words>334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4</cp:revision>
  <dcterms:created xsi:type="dcterms:W3CDTF">2012-03-14T08:43:08Z</dcterms:created>
  <dcterms:modified xsi:type="dcterms:W3CDTF">2013-08-27T12:12:35Z</dcterms:modified>
</cp:coreProperties>
</file>