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949924-40A5-48A0-AA93-860ED31BAA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5FA7BF2-2FE1-42E6-A322-2D283659D9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cstopin.com/550/slep&#225;-mapa-eur&#243;py/http:||mapyeuropy*eu|fotogaleria|55*gif/" TargetMode="External"/><Relationship Id="rId2" Type="http://schemas.openxmlformats.org/officeDocument/2006/relationships/hyperlink" Target="http://mapy-kanta.sweb.cz/21-evr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7500954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Autor:           Jarmila Piskáčková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VY_32_INOVAC E _ 2A _ 05 Povrch Evropy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Téma:           Evropa - povrch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:          15.3.2012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7637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Anotace: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850" y="1412875"/>
            <a:ext cx="8686800" cy="49704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mtClean="0"/>
              <a:t>Materiál je určený pro žáky 5. ročníku, pro výuku vlastivědy .</a:t>
            </a:r>
          </a:p>
          <a:p>
            <a:pPr>
              <a:lnSpc>
                <a:spcPct val="90000"/>
              </a:lnSpc>
            </a:pPr>
            <a:r>
              <a:rPr lang="cs-CZ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mtClean="0"/>
              <a:t>Prezentace je určena pro výklad nového učiva.</a:t>
            </a:r>
          </a:p>
          <a:p>
            <a:pPr>
              <a:lnSpc>
                <a:spcPct val="90000"/>
              </a:lnSpc>
            </a:pPr>
            <a:r>
              <a:rPr lang="cs-CZ" smtClean="0"/>
              <a:t>Práce je určena na 30 minut..</a:t>
            </a:r>
          </a:p>
          <a:p>
            <a:pPr>
              <a:lnSpc>
                <a:spcPct val="90000"/>
              </a:lnSpc>
            </a:pPr>
            <a:r>
              <a:rPr lang="cs-CZ" smtClean="0"/>
              <a:t>Pomůcky: interaktivní tabule, interaktivní pero.</a:t>
            </a:r>
          </a:p>
          <a:p>
            <a:pPr>
              <a:lnSpc>
                <a:spcPct val="90000"/>
              </a:lnSpc>
            </a:pPr>
            <a:r>
              <a:rPr lang="cs-CZ" smtClean="0"/>
              <a:t>Materiál je určen k interaktivní výuce.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3589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Evropa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Mapa celé Evropy</a:t>
            </a: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060575"/>
            <a:ext cx="6448425" cy="465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0230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Povrch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Povrch tvoří z větší části nížiny</a:t>
            </a:r>
          </a:p>
          <a:p>
            <a:r>
              <a:rPr lang="cs-CZ" smtClean="0"/>
              <a:t>Východoevropská nížina, Středopolská nížina,Severoněmecká nížina, Francouzská nížina</a:t>
            </a:r>
          </a:p>
          <a:p>
            <a:r>
              <a:rPr lang="cs-CZ" smtClean="0"/>
              <a:t>Na severu vystupuje Skandinávské pohoří</a:t>
            </a:r>
          </a:p>
          <a:p>
            <a:r>
              <a:rPr lang="cs-CZ" smtClean="0"/>
              <a:t>Na východě Ural, který je hranicí mezi Evropou a Asií</a:t>
            </a:r>
          </a:p>
          <a:p>
            <a:r>
              <a:rPr lang="cs-CZ" smtClean="0"/>
              <a:t>Na jihozápadě se nachází Pyreneje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2671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  <a:defRPr/>
            </a:pPr>
            <a:r>
              <a:rPr lang="cs-CZ" smtClean="0"/>
              <a:t>Středem Evropy procházejí Karpaty a Alpy s nejvyšší horou Evropy Mont Blanc.(dát obrázek)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mtClean="0"/>
              <a:t>Evropa má též hodně poloostrovů (např.Pyrenejský,Skandinávský, Balkánský, Apeninský)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mtClean="0"/>
              <a:t>Blízko pevniny se nachází mnoho ostrovů</a:t>
            </a:r>
          </a:p>
          <a:p>
            <a:pPr>
              <a:buFont typeface="Arial" pitchFamily="34" charset="0"/>
              <a:buNone/>
              <a:defRPr/>
            </a:pPr>
            <a:r>
              <a:rPr lang="cs-CZ" smtClean="0"/>
              <a:t>  ( Velká Británie, Sardinie, Korsika, Sicílie,Malorka, Kréta a mnoho dalších)</a:t>
            </a:r>
          </a:p>
          <a:p>
            <a:pPr>
              <a:buFont typeface="Arial" pitchFamily="34" charset="0"/>
              <a:buNone/>
              <a:defRPr/>
            </a:pPr>
            <a:r>
              <a:rPr lang="cs-CZ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38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484313"/>
            <a:ext cx="6946900" cy="501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513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Vodstvo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Evropu oblévá Atlantský a Severní ledový oceán</a:t>
            </a:r>
          </a:p>
          <a:p>
            <a:r>
              <a:rPr lang="cs-CZ" smtClean="0"/>
              <a:t>Nejdelší a největší řeka je na východě Volha</a:t>
            </a:r>
          </a:p>
          <a:p>
            <a:r>
              <a:rPr lang="cs-CZ" smtClean="0"/>
              <a:t>Další velké řeky jsou např. Dunaj, Dněpr, Rýn.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4075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Vodstvo - mapa</a:t>
            </a:r>
            <a:endParaRPr lang="cs-CZ" dirty="0" smtClean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125538"/>
            <a:ext cx="7113587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4857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Otázky -  č.1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Co tvoří z větší části povrch Evropy?</a:t>
            </a:r>
            <a:endParaRPr lang="cs-CZ" dirty="0" smtClean="0"/>
          </a:p>
        </p:txBody>
      </p:sp>
      <p:sp>
        <p:nvSpPr>
          <p:cNvPr id="4" name="Vývojový diagram: alternativní postup 3">
            <a:hlinkClick r:id="rId2" action="ppaction://hlinksldjump"/>
          </p:cNvPr>
          <p:cNvSpPr/>
          <p:nvPr/>
        </p:nvSpPr>
        <p:spPr>
          <a:xfrm>
            <a:off x="2124075" y="3284538"/>
            <a:ext cx="1943100" cy="136842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pohoří</a:t>
            </a:r>
          </a:p>
        </p:txBody>
      </p:sp>
      <p:sp>
        <p:nvSpPr>
          <p:cNvPr id="5" name="Vývojový diagram: alternativní postup 4">
            <a:hlinkClick r:id="" action="ppaction://hlinkshowjump?jump=nextslide"/>
          </p:cNvPr>
          <p:cNvSpPr/>
          <p:nvPr/>
        </p:nvSpPr>
        <p:spPr>
          <a:xfrm>
            <a:off x="5508625" y="3213100"/>
            <a:ext cx="1800225" cy="129540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nížiny</a:t>
            </a:r>
          </a:p>
        </p:txBody>
      </p:sp>
    </p:spTree>
    <p:extLst>
      <p:ext uri="{BB962C8B-B14F-4D97-AF65-F5344CB8AC3E}">
        <p14:creationId xmlns:p14="http://schemas.microsoft.com/office/powerpoint/2010/main" val="428132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Otázka č.2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Jaké oceány oblévají Evropu?</a:t>
            </a:r>
            <a:endParaRPr lang="cs-CZ" dirty="0" smtClean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39750" y="3789363"/>
            <a:ext cx="2376488" cy="14398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Indický</a:t>
            </a:r>
          </a:p>
        </p:txBody>
      </p:sp>
      <p:sp>
        <p:nvSpPr>
          <p:cNvPr id="5" name="Zaoblený obdélník 4">
            <a:hlinkClick r:id="" action="ppaction://hlinkshowjump?jump=nextslide"/>
          </p:cNvPr>
          <p:cNvSpPr/>
          <p:nvPr/>
        </p:nvSpPr>
        <p:spPr>
          <a:xfrm>
            <a:off x="3563938" y="2349500"/>
            <a:ext cx="2376487" cy="14398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Atlantský</a:t>
            </a:r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003800" y="4221163"/>
            <a:ext cx="2376488" cy="14398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Tichý</a:t>
            </a:r>
          </a:p>
        </p:txBody>
      </p:sp>
    </p:spTree>
    <p:extLst>
      <p:ext uri="{BB962C8B-B14F-4D97-AF65-F5344CB8AC3E}">
        <p14:creationId xmlns:p14="http://schemas.microsoft.com/office/powerpoint/2010/main" val="88917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Otázka č. 3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Ja se jmenuje nejvyšší hora Evropy?</a:t>
            </a:r>
            <a:endParaRPr lang="cs-CZ" dirty="0" smtClean="0"/>
          </a:p>
        </p:txBody>
      </p:sp>
      <p:sp>
        <p:nvSpPr>
          <p:cNvPr id="4" name="Zaoblený obdélník 3">
            <a:hlinkClick r:id="" action="ppaction://hlinkshowjump?jump=nextslide"/>
          </p:cNvPr>
          <p:cNvSpPr/>
          <p:nvPr/>
        </p:nvSpPr>
        <p:spPr>
          <a:xfrm>
            <a:off x="755650" y="3644900"/>
            <a:ext cx="2592388" cy="18716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/>
              <a:t>Mont</a:t>
            </a:r>
            <a:r>
              <a:rPr lang="cs-CZ" sz="3600" dirty="0"/>
              <a:t> </a:t>
            </a:r>
            <a:r>
              <a:rPr lang="cs-CZ" sz="3600" dirty="0" err="1"/>
              <a:t>Blanc</a:t>
            </a:r>
            <a:endParaRPr lang="cs-CZ" sz="36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3635375" y="2420938"/>
            <a:ext cx="2592388" cy="18716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/>
              <a:t>Gerlachovský</a:t>
            </a:r>
            <a:endParaRPr lang="cs-CZ" sz="2800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štít</a:t>
            </a:r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219700" y="4508500"/>
            <a:ext cx="2592388" cy="18732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Zugspitze</a:t>
            </a:r>
          </a:p>
        </p:txBody>
      </p:sp>
    </p:spTree>
    <p:extLst>
      <p:ext uri="{BB962C8B-B14F-4D97-AF65-F5344CB8AC3E}">
        <p14:creationId xmlns:p14="http://schemas.microsoft.com/office/powerpoint/2010/main" val="203599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Hurááá, je to správně</a:t>
            </a:r>
            <a:endParaRPr lang="cs-CZ" dirty="0" smtClean="0"/>
          </a:p>
        </p:txBody>
      </p:sp>
      <p:sp>
        <p:nvSpPr>
          <p:cNvPr id="3" name="Veselý obličej 2"/>
          <p:cNvSpPr/>
          <p:nvPr/>
        </p:nvSpPr>
        <p:spPr>
          <a:xfrm>
            <a:off x="2124075" y="2349500"/>
            <a:ext cx="3600450" cy="3167063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69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411413" y="2276475"/>
            <a:ext cx="3529012" cy="338455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Smůla. Je to špatně</a:t>
            </a:r>
            <a:endParaRPr lang="cs-CZ" dirty="0" smtClean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6804025" y="5661025"/>
            <a:ext cx="1042988" cy="104298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405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</a:t>
            </a:r>
            <a:endParaRPr lang="cs-CZ" dirty="0" smtClean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hlinkClick r:id="rId2"/>
              </a:rPr>
              <a:t>http://mapy-kanta.sweb.cz/21-evr.htm</a:t>
            </a:r>
            <a:endParaRPr lang="cs-CZ" smtClean="0"/>
          </a:p>
          <a:p>
            <a:r>
              <a:rPr lang="cs-CZ" smtClean="0">
                <a:hlinkClick r:id="rId3"/>
              </a:rPr>
              <a:t>http://www.picstopin.com/550/slepá-mapa-európy/http:%7C%7Cmapyeuropy*eu%7Cfotogaleria%7C55*gif/</a:t>
            </a:r>
            <a:endParaRPr lang="cs-CZ" smtClean="0"/>
          </a:p>
          <a:p>
            <a:r>
              <a:rPr lang="cs-CZ" smtClean="0"/>
              <a:t>Ilustrace www.office.microsoft.com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7779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</TotalTime>
  <Words>273</Words>
  <Application>Microsoft Office PowerPoint</Application>
  <PresentationFormat>Předvádění na obrazovce (4:3)</PresentationFormat>
  <Paragraphs>52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3</cp:revision>
  <dcterms:created xsi:type="dcterms:W3CDTF">2012-03-15T09:11:09Z</dcterms:created>
  <dcterms:modified xsi:type="dcterms:W3CDTF">2013-08-27T12:08:39Z</dcterms:modified>
</cp:coreProperties>
</file>