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78F31-3CD8-4F07-ADCA-11565B0207DC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C7917-BF56-4771-A050-B39271C09E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9B08E-C9C1-433B-B932-877C342B155A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F787A8-B7CE-4ABD-9690-8ED8466BB9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7FAB7-E969-46DE-8ACE-180058F24C46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9C10F-F58C-42EE-9769-C5B62EDB67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21C8AB-56B6-47D2-A84C-8B3F5FB28C72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C51407-C272-47DE-B5C9-3B1B449C0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00110-BD5C-4926-916E-E7771D77D9DD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D45B5-9EEA-4281-AF5E-B6582CF193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09E03-EB8A-4E71-BB77-E998C667BD23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573CF0-EDA2-47FE-A2C1-6CF569B2F8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8A7BA-057D-4D95-ADD0-7CB22666C85A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9DE0C-2A01-4B94-A0E5-F2C98EA1DC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7CBF3-BF63-428B-8465-C1E023166C8F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B8E78-AC45-4EFF-9BBA-E8DDF08949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B4B8AB-FAAE-4F49-A8AA-3848626F1EB9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B6061-8542-4E6A-876C-E9B7A3FDF6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F1879-0212-4B16-BE2F-85F641AD2CD8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7BF1D9-6387-4EAF-9BBD-9114008EC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9BEF9-48FC-470E-803B-63FFBEA1A305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69C66-1481-4475-AB9F-98499DB8D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2984C80-051A-4A33-A1C6-0C6A8091FE29}" type="datetimeFigureOut">
              <a:rPr lang="cs-CZ"/>
              <a:pPr>
                <a:defRPr/>
              </a:pPr>
              <a:t>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217A252-5826-4AE5-A60B-5CAF64EF42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/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Autor:           Jarmila Piskáčková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VY_32_INOVAC E _ 2C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_ 03_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práce s textem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Téma:      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čtenářská gramotnost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Datum tvorby:          2.5.2013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  <a:cs typeface="Arial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686800" cy="49704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Materiál je určený pro žáky 1. ročníku, pro výuku </a:t>
            </a:r>
            <a:r>
              <a:rPr lang="cs-CZ" smtClean="0">
                <a:latin typeface="Arial" charset="0"/>
              </a:rPr>
              <a:t>čtení</a:t>
            </a:r>
            <a:r>
              <a:rPr lang="cs-CZ" smtClean="0"/>
              <a:t> 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Prezentace je určena pro výklad nového učiva.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Žáci skládají slova, určují počet slabik, vybírají vhodná slova do textu</a:t>
            </a:r>
            <a:r>
              <a:rPr lang="cs-CZ" smtClean="0"/>
              <a:t>.</a:t>
            </a:r>
            <a:endParaRPr lang="cs-CZ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latin typeface="Arial" charset="0"/>
              </a:rPr>
              <a:t>Práce je určena na 20 – 30 minut.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Materiál je určen k interaktivní výuce.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1. Vytleskej si pro sebe tyto slova. </a:t>
            </a:r>
            <a:b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a) Zapiš na linky rozdělení slov po slabikách.</a:t>
            </a:r>
            <a:b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b) Do rámečku zapiš, z kolika slabik se skládají. 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1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    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daleko                               pojedu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auto                                   tulipány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nanuky                             louky 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maliny                              maminka</a:t>
            </a: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  <a:endParaRPr lang="cs-CZ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071563" y="2643188"/>
            <a:ext cx="2143125" cy="1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2643188" y="1643063"/>
            <a:ext cx="500062" cy="4286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071563" y="3786188"/>
            <a:ext cx="2143125" cy="1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643188" y="2857500"/>
            <a:ext cx="500062" cy="4286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071563" y="5000625"/>
            <a:ext cx="2143125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643188" y="4000500"/>
            <a:ext cx="500062" cy="4286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643188" y="5214938"/>
            <a:ext cx="500062" cy="4286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1071563" y="6143625"/>
            <a:ext cx="2143125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214938" y="2643188"/>
            <a:ext cx="2143125" cy="1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6786563" y="1714500"/>
            <a:ext cx="500062" cy="4286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5214938" y="3786188"/>
            <a:ext cx="2143125" cy="1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6786563" y="2857500"/>
            <a:ext cx="500062" cy="4286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5214938" y="5000625"/>
            <a:ext cx="2143125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214938" y="6143625"/>
            <a:ext cx="2143125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6929438" y="5143500"/>
            <a:ext cx="500062" cy="4286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786563" y="4000500"/>
            <a:ext cx="500062" cy="4286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2. Slož z přeházených písmen slov a napiš je na linku.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  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DMŮ, OTOPK, POTOLY, LINAO, TANO 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  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786063" y="3214688"/>
            <a:ext cx="4143375" cy="1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786063" y="3786188"/>
            <a:ext cx="4143375" cy="1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786063" y="4357688"/>
            <a:ext cx="4143375" cy="1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786063" y="5000625"/>
            <a:ext cx="4143375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786063" y="5572125"/>
            <a:ext cx="4143375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3">
                <a:lumMod val="75000"/>
              </a:schemeClr>
            </a:solidFill>
          </a:ln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Vyber slovo, které se do věty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hodí,                     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 označ ho barevně.</a:t>
            </a:r>
            <a:endParaRPr lang="cs-CZ" sz="3600" dirty="0" smtClean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  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Jana MÁVÁ, HRAJE, ZPÍVÁ na housle.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Ola MALUJE, BĚŽÍ, SNÍDÁ po schodech. </a:t>
            </a:r>
          </a:p>
          <a:p>
            <a:pPr eaLnBrk="1" hangingPunct="1">
              <a:buFont typeface="Arial" charset="0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   Na stole ZÍVÁ, HOUKÁ, STOJÍ váza.  </a:t>
            </a:r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50" y="285750"/>
            <a:ext cx="214313" cy="7143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63"/>
            <a:ext cx="8472488" cy="58578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Správné řešení: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(3), au-to (2), na-nu-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(3), ma-li-ny(3)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po-je-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(3), tu-li-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-ny (4),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(2)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ma-min-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(3)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dům, potok, pole, topoly, Olina, nota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Jana hraje na housle.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Ola běží po schodech.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Na stole stojí váza.  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</TotalTime>
  <Words>277</Words>
  <Application>Microsoft Office PowerPoint</Application>
  <PresentationFormat>Předvádění na obrazovce (4:3)</PresentationFormat>
  <Paragraphs>49</Paragraphs>
  <Slides>6</Slides>
  <Notes>0</Notes>
  <HiddenSlides>2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Arial</vt:lpstr>
      <vt:lpstr>Calibri</vt:lpstr>
      <vt:lpstr>Franklin Gothic Book</vt:lpstr>
      <vt:lpstr>Times New Roman</vt:lpstr>
      <vt:lpstr>Motiv sady Office</vt:lpstr>
      <vt:lpstr>Snímek 1</vt:lpstr>
      <vt:lpstr>Anotace:</vt:lpstr>
      <vt:lpstr>1. Vytleskej si pro sebe tyto slova.  a) Zapiš na linky rozdělení slov po slabikách. b) Do rámečku zapiš, z kolika slabik se skládají. </vt:lpstr>
      <vt:lpstr>2. Slož z přeházených písmen slov a napiš je na linku.</vt:lpstr>
      <vt:lpstr>3. Vyber slovo, které se do věty hodí,                      a označ ho barevně.</vt:lpstr>
      <vt:lpstr>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PC1</dc:creator>
  <cp:lastModifiedBy>Dum</cp:lastModifiedBy>
  <cp:revision>12</cp:revision>
  <dcterms:created xsi:type="dcterms:W3CDTF">2013-05-01T10:54:11Z</dcterms:created>
  <dcterms:modified xsi:type="dcterms:W3CDTF">2013-10-09T12:09:17Z</dcterms:modified>
</cp:coreProperties>
</file>