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68" r:id="rId6"/>
    <p:sldId id="269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wmf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18864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620688"/>
            <a:ext cx="2483768" cy="7200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30476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186282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42088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297895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</a:t>
            </a: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53701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000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409507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65313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1691680" y="260648"/>
            <a:ext cx="7128792" cy="6048672"/>
            <a:chOff x="1440160" y="260648"/>
            <a:chExt cx="7128792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3600400" y="836712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2556284" y="260648"/>
              <a:ext cx="489654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2790056" y="1340768"/>
              <a:ext cx="4429000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6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4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980220" y="1916832"/>
              <a:ext cx="604867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Geometrie v rovině a prostoru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2574032" y="249289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Středová souměrnost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2574032" y="306896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MGR. Hana Slaná</a:t>
              </a: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2574032" y="357301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červen 2011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2574032" y="414908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noProof="0" dirty="0" smtClean="0">
                  <a:latin typeface="+mj-lt"/>
                  <a:ea typeface="+mj-ea"/>
                  <a:cs typeface="+mj-cs"/>
                </a:rPr>
                <a:t>3</a:t>
              </a: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.</a:t>
              </a: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440160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Prezentace </a:t>
              </a: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je určena </a:t>
              </a: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k určování středově souměrných obrazců.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683568" y="2492896"/>
            <a:ext cx="7704856" cy="144016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1"/>
          <p:cNvSpPr>
            <a:spLocks noGrp="1"/>
          </p:cNvSpPr>
          <p:nvPr/>
        </p:nvSpPr>
        <p:spPr>
          <a:xfrm>
            <a:off x="683568" y="2636912"/>
            <a:ext cx="7772400" cy="1045811"/>
          </a:xfrm>
          <a:prstGeom prst="rect">
            <a:avLst/>
          </a:prstGeom>
          <a:noFill/>
        </p:spPr>
        <p:txBody>
          <a:bodyPr anchor="t" anchorCtr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sz="4400">
                <a:solidFill>
                  <a:schemeClr val="tx2">
                    <a:shade val="80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sz="6200" b="1" kern="1200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lt"/>
                <a:cs typeface="+mj-lt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9pPr>
          </a:lstStyle>
          <a:p>
            <a:pPr eaLnBrk="1" hangingPunct="1">
              <a:defRPr/>
            </a:pPr>
            <a:r>
              <a:rPr lang="cs-CZ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Středová souměrnost</a:t>
            </a:r>
            <a:endParaRPr lang="cs-CZ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Podnadpis 2"/>
          <p:cNvSpPr>
            <a:spLocks noGrp="1"/>
          </p:cNvSpPr>
          <p:nvPr/>
        </p:nvSpPr>
        <p:spPr bwMode="auto">
          <a:xfrm>
            <a:off x="419100" y="677069"/>
            <a:ext cx="8305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b" anchorCtr="0" compatLnSpc="1">
            <a:prstTxWarp prst="textNoShape">
              <a:avLst/>
            </a:prstTxWarp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  <a:latin typeface="+mn-lt"/>
                <a:ea typeface="+mn-lt"/>
                <a:cs typeface="+mn-lt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43D1F"/>
              </a:buClr>
              <a:buFont typeface="Wingdings 2" pitchFamily="18" charset="2"/>
              <a:buNone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42469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B309B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indent="0" algn="ctr" eaLnBrk="1" hangingPunct="1">
              <a:buClr>
                <a:schemeClr val="accent6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6pPr>
            <a:lvl7pPr marL="2743200" indent="0" algn="ctr" eaLnBrk="1" hangingPunct="1">
              <a:buClr>
                <a:schemeClr val="tx2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7pPr>
            <a:lvl8pPr marL="3200400" indent="0" algn="ctr" eaLnBrk="1" hangingPunct="1">
              <a:buClr>
                <a:schemeClr val="accent2"/>
              </a:buClr>
              <a:buFont typeface="Wingdings 2" pitchFamily="18" charset="2"/>
              <a:buNone/>
              <a:defRPr sz="1600" baseline="0">
                <a:latin typeface="+mn-lt"/>
              </a:defRPr>
            </a:lvl8pPr>
            <a:lvl9pPr marL="3657600" indent="0" algn="ctr" eaLnBrk="1" hangingPunct="1">
              <a:buClr>
                <a:schemeClr val="accent1"/>
              </a:buClr>
              <a:buFont typeface="Wingdings 2" pitchFamily="18" charset="2"/>
              <a:buNone/>
              <a:defRPr sz="1400" baseline="0">
                <a:latin typeface="+mn-lt"/>
              </a:defRPr>
            </a:lvl9pPr>
          </a:lstStyle>
          <a:p>
            <a:pPr eaLnBrk="1" hangingPunct="1">
              <a:defRPr/>
            </a:pPr>
            <a:r>
              <a:rPr lang="cs-CZ" sz="2000" dirty="0" smtClean="0"/>
              <a:t>VY_42_INOVACE_35_Středová souměrnost</a:t>
            </a:r>
            <a:endParaRPr lang="cs-CZ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1800" y="4796632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Hanka\AppData\Local\Microsoft\Windows\Temporary Internet Files\Content.IE5\V0XL9EG3\MM90018925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3284984"/>
            <a:ext cx="952500" cy="952500"/>
          </a:xfrm>
          <a:prstGeom prst="rect">
            <a:avLst/>
          </a:prstGeom>
          <a:noFill/>
        </p:spPr>
      </p:pic>
      <p:pic>
        <p:nvPicPr>
          <p:cNvPr id="2053" name="Picture 5" descr="C:\Users\Hanka\AppData\Local\Microsoft\Windows\Temporary Internet Files\Content.IE5\V0XL9EG3\MP90044908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7008" y="1340768"/>
            <a:ext cx="3356992" cy="3356992"/>
          </a:xfrm>
          <a:prstGeom prst="rect">
            <a:avLst/>
          </a:prstGeom>
          <a:noFill/>
        </p:spPr>
      </p:pic>
      <p:pic>
        <p:nvPicPr>
          <p:cNvPr id="2055" name="Picture 7" descr="C:\Users\Hanka\AppData\Local\Microsoft\Windows\Temporary Internet Files\Content.IE5\V0XL9EG3\MC90035731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1412776"/>
            <a:ext cx="1828800" cy="1829714"/>
          </a:xfrm>
          <a:prstGeom prst="rect">
            <a:avLst/>
          </a:prstGeom>
          <a:noFill/>
        </p:spPr>
      </p:pic>
      <p:pic>
        <p:nvPicPr>
          <p:cNvPr id="2060" name="Picture 12" descr="C:\Users\Hanka\AppData\Local\Microsoft\Windows\Temporary Internet Files\Content.IE5\0TCQ6OD2\MC90035289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4797152"/>
            <a:ext cx="1795604" cy="1794095"/>
          </a:xfrm>
          <a:prstGeom prst="rect">
            <a:avLst/>
          </a:prstGeom>
          <a:noFill/>
        </p:spPr>
      </p:pic>
      <p:pic>
        <p:nvPicPr>
          <p:cNvPr id="2061" name="Picture 13" descr="C:\Users\Hanka\AppData\Local\Microsoft\Windows\Temporary Internet Files\Content.IE5\ZA1FD88L\MC90035288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1484784"/>
            <a:ext cx="1803149" cy="1794095"/>
          </a:xfrm>
          <a:prstGeom prst="rect">
            <a:avLst/>
          </a:prstGeom>
          <a:noFill/>
        </p:spPr>
      </p:pic>
      <p:pic>
        <p:nvPicPr>
          <p:cNvPr id="2062" name="Picture 14" descr="C:\Users\Hanka\AppData\Local\Microsoft\Windows\Temporary Internet Files\Content.IE5\7BTEBE90\MC900438387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4653136"/>
            <a:ext cx="2051320" cy="2049368"/>
          </a:xfrm>
          <a:prstGeom prst="rect">
            <a:avLst/>
          </a:prstGeom>
          <a:noFill/>
        </p:spPr>
      </p:pic>
      <p:pic>
        <p:nvPicPr>
          <p:cNvPr id="2063" name="Picture 15" descr="C:\Users\Hanka\AppData\Local\Microsoft\Windows\Temporary Internet Files\Content.IE5\0TCQ6OD2\MP900440324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4005064"/>
            <a:ext cx="1805947" cy="2708920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611560" y="188640"/>
            <a:ext cx="7606735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Některé obrazce jsou souměrné podle středu.</a:t>
            </a:r>
          </a:p>
          <a:p>
            <a:pPr algn="ctr"/>
            <a:r>
              <a:rPr lang="cs-CZ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Dokážeš určit střed souměrnosti?</a:t>
            </a:r>
            <a:endParaRPr lang="cs-CZ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Hanka\AppData\Local\Microsoft\Windows\Temporary Internet Files\Content.IE5\ECX4GS6Y\MP90043884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84784"/>
            <a:ext cx="2550917" cy="1916832"/>
          </a:xfrm>
          <a:prstGeom prst="rect">
            <a:avLst/>
          </a:prstGeom>
          <a:noFill/>
        </p:spPr>
      </p:pic>
      <p:pic>
        <p:nvPicPr>
          <p:cNvPr id="3074" name="Picture 2" descr="C:\Users\Hanka\AppData\Local\Microsoft\Windows\Temporary Internet Files\Content.IE5\0K7BDK2W\MC90029606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116632"/>
            <a:ext cx="2613434" cy="2384079"/>
          </a:xfrm>
          <a:prstGeom prst="rect">
            <a:avLst/>
          </a:prstGeom>
          <a:noFill/>
        </p:spPr>
      </p:pic>
      <p:pic>
        <p:nvPicPr>
          <p:cNvPr id="3077" name="Picture 5" descr="C:\Users\Hanka\AppData\Local\Microsoft\Windows\Temporary Internet Files\Content.IE5\ECX4GS6Y\MC90044468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221088"/>
            <a:ext cx="1800200" cy="2331194"/>
          </a:xfrm>
          <a:prstGeom prst="rect">
            <a:avLst/>
          </a:prstGeom>
          <a:noFill/>
        </p:spPr>
      </p:pic>
      <p:pic>
        <p:nvPicPr>
          <p:cNvPr id="3081" name="Picture 9" descr="C:\Users\Hanka\AppData\Local\Microsoft\Windows\Temporary Internet Files\Content.IE5\7BTEBE90\MP90042307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4365104"/>
            <a:ext cx="3096344" cy="2070680"/>
          </a:xfrm>
          <a:prstGeom prst="rect">
            <a:avLst/>
          </a:prstGeom>
          <a:noFill/>
        </p:spPr>
      </p:pic>
      <p:pic>
        <p:nvPicPr>
          <p:cNvPr id="3084" name="Picture 12" descr="C:\Users\Hanka\AppData\Local\Microsoft\Windows\Temporary Internet Files\Content.IE5\8TPXBKWK\MP90040729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0"/>
            <a:ext cx="1898648" cy="2592288"/>
          </a:xfrm>
          <a:prstGeom prst="rect">
            <a:avLst/>
          </a:prstGeom>
          <a:noFill/>
        </p:spPr>
      </p:pic>
      <p:pic>
        <p:nvPicPr>
          <p:cNvPr id="15" name="Picture 2" descr="C:\Users\Hanka\AppData\Local\Microsoft\Windows\Temporary Internet Files\Content.IE5\7BTEBE90\MC900198988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4869160"/>
            <a:ext cx="2598345" cy="1871050"/>
          </a:xfrm>
          <a:prstGeom prst="rect">
            <a:avLst/>
          </a:prstGeom>
          <a:noFill/>
        </p:spPr>
      </p:pic>
      <p:pic>
        <p:nvPicPr>
          <p:cNvPr id="3086" name="Picture 14" descr="C:\Users\Hanka\AppData\Local\Microsoft\Windows\Temporary Internet Files\Content.IE5\ZA1FD88L\MC900441976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2636912"/>
            <a:ext cx="1793875" cy="1793875"/>
          </a:xfrm>
          <a:prstGeom prst="rect">
            <a:avLst/>
          </a:prstGeom>
          <a:noFill/>
        </p:spPr>
      </p:pic>
      <p:pic>
        <p:nvPicPr>
          <p:cNvPr id="3087" name="Picture 15" descr="C:\Users\Hanka\AppData\Local\Microsoft\Windows\Temporary Internet Files\Content.IE5\V0XL9EG3\MC900352833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19872" y="2348880"/>
            <a:ext cx="1804657" cy="1782024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251520" y="116632"/>
            <a:ext cx="43479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Najdi vetřelce: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Hanka\AppData\Local\Microsoft\Windows\Temporary Internet Files\Content.IE5\TAGNOITR\MC90044472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3429000"/>
            <a:ext cx="2592288" cy="3356919"/>
          </a:xfrm>
          <a:prstGeom prst="rect">
            <a:avLst/>
          </a:prstGeom>
          <a:noFill/>
        </p:spPr>
      </p:pic>
      <p:pic>
        <p:nvPicPr>
          <p:cNvPr id="5124" name="Picture 4" descr="C:\Users\Hanka\AppData\Local\Microsoft\Windows\Temporary Internet Files\Content.IE5\0K7BDK2W\MC90044472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1712" y="0"/>
            <a:ext cx="2592288" cy="3356919"/>
          </a:xfrm>
          <a:prstGeom prst="rect">
            <a:avLst/>
          </a:prstGeom>
          <a:noFill/>
        </p:spPr>
      </p:pic>
      <p:pic>
        <p:nvPicPr>
          <p:cNvPr id="5125" name="Picture 5" descr="C:\Users\Hanka\AppData\Local\Microsoft\Windows\Temporary Internet Files\Content.IE5\TAGNOITR\MP90040119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212976"/>
            <a:ext cx="3901440" cy="3121152"/>
          </a:xfrm>
          <a:prstGeom prst="rect">
            <a:avLst/>
          </a:prstGeom>
          <a:noFill/>
        </p:spPr>
      </p:pic>
      <p:pic>
        <p:nvPicPr>
          <p:cNvPr id="5126" name="Picture 6" descr="C:\Users\Hanka\AppData\Local\Microsoft\Windows\Temporary Internet Files\Content.IE5\0K7BDK2W\MC90044197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908720"/>
            <a:ext cx="1612155" cy="1637655"/>
          </a:xfrm>
          <a:prstGeom prst="rect">
            <a:avLst/>
          </a:prstGeom>
          <a:noFill/>
        </p:spPr>
      </p:pic>
      <p:pic>
        <p:nvPicPr>
          <p:cNvPr id="5127" name="Picture 7" descr="C:\Users\Hanka\AppData\Local\Microsoft\Windows\Temporary Internet Files\Content.IE5\V0XL9EG3\MP90043301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908720"/>
            <a:ext cx="1544216" cy="1511861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0" y="0"/>
            <a:ext cx="51010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Najděte vetřelce: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Hanka\AppData\Local\Microsoft\Windows\Temporary Internet Files\Content.IE5\UV0KXPQL\MC90009643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060848"/>
            <a:ext cx="4671588" cy="2083806"/>
          </a:xfrm>
          <a:prstGeom prst="rect">
            <a:avLst/>
          </a:prstGeom>
          <a:noFill/>
        </p:spPr>
      </p:pic>
      <p:pic>
        <p:nvPicPr>
          <p:cNvPr id="6146" name="Picture 2" descr="C:\Users\Hanka\AppData\Local\Microsoft\Windows\Temporary Internet Files\Content.IE5\8TPXBKWK\MC90009643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0"/>
            <a:ext cx="2314659" cy="6858000"/>
          </a:xfrm>
          <a:prstGeom prst="rect">
            <a:avLst/>
          </a:prstGeom>
          <a:noFill/>
        </p:spPr>
      </p:pic>
      <p:pic>
        <p:nvPicPr>
          <p:cNvPr id="6149" name="Picture 5" descr="C:\Users\Hanka\AppData\Local\Microsoft\Windows\Temporary Internet Files\Content.IE5\0TCQ6OD2\MC90021040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77072"/>
            <a:ext cx="6533388" cy="2517343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07504" y="260648"/>
            <a:ext cx="5904656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Najděte vetřelce, u středově souměrných obrazců vyznačte střed souměrnosti</a:t>
            </a:r>
            <a:endParaRPr lang="cs-CZ" sz="28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Použité zdroje: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</a:rPr>
              <a:t>Microsoft - </a:t>
            </a:r>
            <a:r>
              <a:rPr kumimoji="0" lang="cs-CZ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http://office.microsoft.com</a:t>
            </a:r>
            <a:endParaRPr kumimoji="0" lang="cs-CZ" sz="2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100</Words>
  <Application>Microsoft Office PowerPoint</Application>
  <PresentationFormat>Předvádění na obrazovce (4:3)</PresentationFormat>
  <Paragraphs>27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Hanka</dc:creator>
  <cp:lastModifiedBy>Hanka</cp:lastModifiedBy>
  <cp:revision>10</cp:revision>
  <dcterms:created xsi:type="dcterms:W3CDTF">2012-01-02T06:02:37Z</dcterms:created>
  <dcterms:modified xsi:type="dcterms:W3CDTF">2012-01-05T20:36:32Z</dcterms:modified>
</cp:coreProperties>
</file>