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8689" y="141395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115616" y="1071801"/>
            <a:ext cx="6912768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Anglický jazyk</a:t>
            </a:r>
          </a:p>
          <a:p>
            <a:r>
              <a:rPr lang="cs-CZ" dirty="0" smtClean="0"/>
              <a:t>ROČNÍK: VII.</a:t>
            </a:r>
          </a:p>
          <a:p>
            <a:r>
              <a:rPr lang="cs-CZ" dirty="0" smtClean="0"/>
              <a:t>TÉMA: </a:t>
            </a:r>
            <a:r>
              <a:rPr lang="cs-CZ" dirty="0" err="1" smtClean="0"/>
              <a:t>Order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adjectives</a:t>
            </a:r>
            <a:endParaRPr lang="cs-CZ" dirty="0" smtClean="0"/>
          </a:p>
          <a:p>
            <a:r>
              <a:rPr lang="cs-CZ" dirty="0" smtClean="0"/>
              <a:t>AUTOR: Mgr. Hana Stavinohová</a:t>
            </a:r>
          </a:p>
          <a:p>
            <a:r>
              <a:rPr lang="cs-CZ" dirty="0" smtClean="0"/>
              <a:t>DATUM VYTVOŘENÍ: 20.11.2012</a:t>
            </a:r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VY_32_INOVACE_39_HS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ctrTitle" idx="4294967295"/>
          </p:nvPr>
        </p:nvSpPr>
        <p:spPr>
          <a:xfrm>
            <a:off x="0" y="260350"/>
            <a:ext cx="7116763" cy="1038225"/>
          </a:xfrm>
        </p:spPr>
        <p:txBody>
          <a:bodyPr/>
          <a:lstStyle/>
          <a:p>
            <a:pPr algn="ctr"/>
            <a:r>
              <a:rPr lang="cs-CZ" dirty="0" smtClean="0"/>
              <a:t>        </a:t>
            </a:r>
            <a:r>
              <a:rPr lang="cs-CZ" sz="3600" u="sng" dirty="0" smtClean="0"/>
              <a:t>Anotace:</a:t>
            </a:r>
            <a:endParaRPr lang="cs-CZ" sz="3600" u="sng" dirty="0"/>
          </a:p>
        </p:txBody>
      </p:sp>
      <p:sp>
        <p:nvSpPr>
          <p:cNvPr id="25" name="Obdélník 24"/>
          <p:cNvSpPr/>
          <p:nvPr/>
        </p:nvSpPr>
        <p:spPr>
          <a:xfrm>
            <a:off x="539552" y="1412776"/>
            <a:ext cx="813690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Prezentace byla vytvořena jako doplněk k učivu 7. ročníku – </a:t>
            </a:r>
            <a:r>
              <a:rPr lang="cs-CZ" sz="2800" dirty="0" err="1" smtClean="0"/>
              <a:t>Adjectives</a:t>
            </a:r>
            <a:r>
              <a:rPr lang="cs-CZ" sz="2800" dirty="0" smtClean="0"/>
              <a:t>. Žáci se seznámí s pravidlem správného pořadí přídavných jmen.</a:t>
            </a:r>
            <a:endParaRPr lang="cs-CZ" sz="2800" dirty="0"/>
          </a:p>
          <a:p>
            <a:r>
              <a:rPr lang="cs-CZ" sz="2800" u="sng" dirty="0"/>
              <a:t>Pilotáž:</a:t>
            </a:r>
            <a:r>
              <a:rPr lang="cs-CZ" sz="2800" dirty="0"/>
              <a:t> Práce byla ověřena v 7. C. </a:t>
            </a:r>
            <a:r>
              <a:rPr lang="cs-CZ" sz="2800" dirty="0" smtClean="0"/>
              <a:t>Někteří žáci se s tímto pravidlem správného pořadí přídavných jmen setkali poprvé. </a:t>
            </a:r>
            <a:r>
              <a:rPr lang="cs-CZ" sz="2800" dirty="0"/>
              <a:t>Na závěr si </a:t>
            </a:r>
            <a:r>
              <a:rPr lang="cs-CZ" sz="2800" dirty="0" smtClean="0"/>
              <a:t>sami vyzkoušeli seřadit přídavná jména</a:t>
            </a:r>
            <a:r>
              <a:rPr lang="cs-CZ" dirty="0" smtClean="0"/>
              <a:t>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0897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88640"/>
            <a:ext cx="7125113" cy="924475"/>
          </a:xfrm>
        </p:spPr>
        <p:txBody>
          <a:bodyPr/>
          <a:lstStyle/>
          <a:p>
            <a:pPr algn="ctr"/>
            <a:r>
              <a:rPr lang="cs-CZ" b="1" u="sng" dirty="0" err="1" smtClean="0"/>
              <a:t>Order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of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adjectives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052736"/>
            <a:ext cx="8352928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u="sng" dirty="0" smtClean="0">
                <a:latin typeface="Eras Demi ITC" pitchFamily="34" charset="0"/>
              </a:rPr>
              <a:t>Pravidlo použití více přídavných jmen za sebou </a:t>
            </a:r>
            <a:endParaRPr lang="cs-CZ" sz="2400" u="sng" dirty="0" smtClean="0">
              <a:latin typeface="Eras Demi ITC" pitchFamily="34" charset="0"/>
            </a:endParaRPr>
          </a:p>
          <a:p>
            <a:pPr marL="457200" indent="-457200">
              <a:buAutoNum type="arabicPeriod"/>
            </a:pPr>
            <a:r>
              <a:rPr lang="cs-CZ" sz="2800" dirty="0" err="1"/>
              <a:t>o</a:t>
            </a:r>
            <a:r>
              <a:rPr lang="cs-CZ" sz="2800" dirty="0" err="1" smtClean="0"/>
              <a:t>pinion</a:t>
            </a:r>
            <a:r>
              <a:rPr lang="cs-CZ" sz="2800" dirty="0" smtClean="0"/>
              <a:t> (názor)</a:t>
            </a:r>
          </a:p>
          <a:p>
            <a:pPr marL="457200" indent="-457200">
              <a:buAutoNum type="arabicPeriod"/>
            </a:pPr>
            <a:r>
              <a:rPr lang="cs-CZ" sz="2800" dirty="0" err="1"/>
              <a:t>s</a:t>
            </a:r>
            <a:r>
              <a:rPr lang="cs-CZ" sz="2800" dirty="0" err="1" smtClean="0"/>
              <a:t>ize</a:t>
            </a:r>
            <a:r>
              <a:rPr lang="cs-CZ" sz="2800" dirty="0" smtClean="0"/>
              <a:t> (velikost)</a:t>
            </a:r>
          </a:p>
          <a:p>
            <a:pPr marL="457200" indent="-457200">
              <a:buAutoNum type="arabicPeriod"/>
            </a:pPr>
            <a:r>
              <a:rPr lang="cs-CZ" sz="2800" dirty="0" err="1"/>
              <a:t>a</a:t>
            </a:r>
            <a:r>
              <a:rPr lang="cs-CZ" sz="2800" dirty="0" err="1" smtClean="0"/>
              <a:t>ge</a:t>
            </a:r>
            <a:r>
              <a:rPr lang="cs-CZ" sz="2800" dirty="0" smtClean="0"/>
              <a:t> (stáří)</a:t>
            </a:r>
          </a:p>
          <a:p>
            <a:pPr marL="457200" indent="-457200">
              <a:buAutoNum type="arabicPeriod"/>
            </a:pPr>
            <a:r>
              <a:rPr lang="cs-CZ" sz="2800" dirty="0" err="1"/>
              <a:t>s</a:t>
            </a:r>
            <a:r>
              <a:rPr lang="cs-CZ" sz="2800" dirty="0" err="1" smtClean="0"/>
              <a:t>hape</a:t>
            </a:r>
            <a:r>
              <a:rPr lang="cs-CZ" sz="2800" dirty="0" smtClean="0"/>
              <a:t> (tvar)</a:t>
            </a:r>
          </a:p>
          <a:p>
            <a:pPr marL="457200" indent="-457200">
              <a:buAutoNum type="arabicPeriod"/>
            </a:pPr>
            <a:r>
              <a:rPr lang="cs-CZ" sz="2800" dirty="0" err="1"/>
              <a:t>c</a:t>
            </a:r>
            <a:r>
              <a:rPr lang="cs-CZ" sz="2800" dirty="0" err="1" smtClean="0"/>
              <a:t>olour</a:t>
            </a:r>
            <a:r>
              <a:rPr lang="cs-CZ" sz="2800" dirty="0" smtClean="0"/>
              <a:t> (barva)</a:t>
            </a:r>
          </a:p>
          <a:p>
            <a:pPr marL="457200" indent="-457200">
              <a:buAutoNum type="arabicPeriod"/>
            </a:pPr>
            <a:r>
              <a:rPr lang="cs-CZ" sz="2800" dirty="0" err="1"/>
              <a:t>o</a:t>
            </a:r>
            <a:r>
              <a:rPr lang="cs-CZ" sz="2800" dirty="0" err="1" smtClean="0"/>
              <a:t>rigin</a:t>
            </a:r>
            <a:r>
              <a:rPr lang="cs-CZ" sz="2800" dirty="0" smtClean="0"/>
              <a:t> (původ)</a:t>
            </a:r>
          </a:p>
          <a:p>
            <a:pPr marL="457200" indent="-457200">
              <a:buAutoNum type="arabicPeriod"/>
            </a:pPr>
            <a:r>
              <a:rPr lang="cs-CZ" sz="2800" dirty="0" err="1"/>
              <a:t>m</a:t>
            </a:r>
            <a:r>
              <a:rPr lang="cs-CZ" sz="2800" dirty="0" err="1" smtClean="0"/>
              <a:t>aterial</a:t>
            </a:r>
            <a:r>
              <a:rPr lang="cs-CZ" sz="2800" dirty="0" smtClean="0"/>
              <a:t> (materiál)</a:t>
            </a:r>
          </a:p>
          <a:p>
            <a:pPr marL="457200" indent="-457200">
              <a:buAutoNum type="arabicPeriod"/>
            </a:pPr>
            <a:r>
              <a:rPr lang="cs-CZ" sz="2800" dirty="0" err="1"/>
              <a:t>p</a:t>
            </a:r>
            <a:r>
              <a:rPr lang="cs-CZ" sz="2800" dirty="0" err="1" smtClean="0"/>
              <a:t>urpose</a:t>
            </a:r>
            <a:r>
              <a:rPr lang="cs-CZ" sz="2800" dirty="0" smtClean="0"/>
              <a:t> (účel)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36813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04664"/>
            <a:ext cx="7125113" cy="924475"/>
          </a:xfrm>
        </p:spPr>
        <p:txBody>
          <a:bodyPr/>
          <a:lstStyle/>
          <a:p>
            <a:pPr algn="ctr"/>
            <a:r>
              <a:rPr lang="cs-CZ" sz="3600" dirty="0" err="1" smtClean="0"/>
              <a:t>Examples</a:t>
            </a:r>
            <a:r>
              <a:rPr lang="cs-CZ" sz="3600" dirty="0"/>
              <a:t>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2132856"/>
            <a:ext cx="7125112" cy="372594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J"/>
            </a:pPr>
            <a:r>
              <a:rPr lang="cs-CZ" sz="3200" dirty="0"/>
              <a:t>a</a:t>
            </a:r>
            <a:r>
              <a:rPr lang="cs-CZ" sz="3200" dirty="0" smtClean="0"/>
              <a:t> </a:t>
            </a:r>
            <a:r>
              <a:rPr lang="cs-CZ" sz="3200" dirty="0" err="1" smtClean="0"/>
              <a:t>beautiful</a:t>
            </a:r>
            <a:r>
              <a:rPr lang="cs-CZ" sz="3200" dirty="0" smtClean="0"/>
              <a:t> big </a:t>
            </a:r>
            <a:r>
              <a:rPr lang="cs-CZ" sz="3200" dirty="0" err="1" smtClean="0"/>
              <a:t>old</a:t>
            </a:r>
            <a:r>
              <a:rPr lang="cs-CZ" sz="3200" dirty="0" smtClean="0"/>
              <a:t> </a:t>
            </a:r>
            <a:r>
              <a:rPr lang="cs-CZ" sz="3200" dirty="0" err="1" smtClean="0"/>
              <a:t>Italian</a:t>
            </a:r>
            <a:r>
              <a:rPr lang="cs-CZ" sz="3200" dirty="0" smtClean="0"/>
              <a:t> </a:t>
            </a:r>
            <a:r>
              <a:rPr lang="cs-CZ" sz="3200" dirty="0" err="1" smtClean="0"/>
              <a:t>town</a:t>
            </a:r>
            <a:endParaRPr lang="cs-CZ" sz="3200" dirty="0" smtClean="0"/>
          </a:p>
          <a:p>
            <a:pPr>
              <a:buFont typeface="Wingdings" pitchFamily="2" charset="2"/>
              <a:buChar char="J"/>
            </a:pPr>
            <a:r>
              <a:rPr lang="cs-CZ" sz="3200" dirty="0"/>
              <a:t>a</a:t>
            </a:r>
            <a:r>
              <a:rPr lang="cs-CZ" sz="3200" dirty="0" smtClean="0"/>
              <a:t> fat </a:t>
            </a:r>
            <a:r>
              <a:rPr lang="cs-CZ" sz="3200" dirty="0" err="1" smtClean="0"/>
              <a:t>old</a:t>
            </a:r>
            <a:r>
              <a:rPr lang="cs-CZ" sz="3200" dirty="0" smtClean="0"/>
              <a:t> man</a:t>
            </a:r>
          </a:p>
          <a:p>
            <a:pPr>
              <a:buFont typeface="Wingdings" pitchFamily="2" charset="2"/>
              <a:buChar char="J"/>
            </a:pPr>
            <a:r>
              <a:rPr lang="cs-CZ" sz="3200" dirty="0" err="1"/>
              <a:t>a</a:t>
            </a:r>
            <a:r>
              <a:rPr lang="cs-CZ" sz="3200" dirty="0" err="1" smtClean="0"/>
              <a:t>n</a:t>
            </a:r>
            <a:r>
              <a:rPr lang="cs-CZ" sz="3200" dirty="0" smtClean="0"/>
              <a:t> </a:t>
            </a:r>
            <a:r>
              <a:rPr lang="cs-CZ" sz="3200" dirty="0" err="1" smtClean="0"/>
              <a:t>interisting</a:t>
            </a:r>
            <a:r>
              <a:rPr lang="cs-CZ" sz="3200" dirty="0" smtClean="0"/>
              <a:t> </a:t>
            </a:r>
            <a:r>
              <a:rPr lang="cs-CZ" sz="3200" dirty="0" err="1" smtClean="0"/>
              <a:t>new</a:t>
            </a:r>
            <a:r>
              <a:rPr lang="cs-CZ" sz="3200" dirty="0" smtClean="0"/>
              <a:t> Czech </a:t>
            </a:r>
            <a:r>
              <a:rPr lang="cs-CZ" sz="3200" dirty="0" err="1" smtClean="0"/>
              <a:t>book</a:t>
            </a:r>
            <a:endParaRPr lang="cs-CZ" sz="3200" dirty="0" smtClean="0"/>
          </a:p>
          <a:p>
            <a:pPr>
              <a:buFont typeface="Wingdings" pitchFamily="2" charset="2"/>
              <a:buChar char="J"/>
            </a:pPr>
            <a:r>
              <a:rPr lang="cs-CZ" sz="3200" dirty="0"/>
              <a:t>l</a:t>
            </a:r>
            <a:r>
              <a:rPr lang="cs-CZ" sz="3200" dirty="0" smtClean="0"/>
              <a:t>ong </a:t>
            </a:r>
            <a:r>
              <a:rPr lang="cs-CZ" sz="3200" dirty="0" err="1" smtClean="0"/>
              <a:t>black</a:t>
            </a:r>
            <a:r>
              <a:rPr lang="cs-CZ" sz="3200" dirty="0" smtClean="0"/>
              <a:t> </a:t>
            </a:r>
            <a:r>
              <a:rPr lang="cs-CZ" sz="3200" dirty="0" err="1" smtClean="0"/>
              <a:t>hair</a:t>
            </a:r>
            <a:endParaRPr lang="cs-CZ" sz="3200" dirty="0" smtClean="0"/>
          </a:p>
          <a:p>
            <a:pPr>
              <a:buFont typeface="Wingdings" pitchFamily="2" charset="2"/>
              <a:buChar char="J"/>
            </a:pPr>
            <a:r>
              <a:rPr lang="cs-CZ" sz="3200" dirty="0" err="1"/>
              <a:t>t</a:t>
            </a:r>
            <a:r>
              <a:rPr lang="cs-CZ" sz="3200" dirty="0" err="1" smtClean="0"/>
              <a:t>wo</a:t>
            </a:r>
            <a:r>
              <a:rPr lang="cs-CZ" sz="3200" dirty="0" smtClean="0"/>
              <a:t> </a:t>
            </a:r>
            <a:r>
              <a:rPr lang="cs-CZ" sz="3200" dirty="0" err="1" smtClean="0"/>
              <a:t>small</a:t>
            </a:r>
            <a:r>
              <a:rPr lang="cs-CZ" sz="3200" dirty="0" smtClean="0"/>
              <a:t> </a:t>
            </a:r>
            <a:r>
              <a:rPr lang="cs-CZ" sz="3200" dirty="0" err="1" smtClean="0"/>
              <a:t>old</a:t>
            </a:r>
            <a:r>
              <a:rPr lang="cs-CZ" sz="3200" dirty="0" smtClean="0"/>
              <a:t> green </a:t>
            </a:r>
            <a:r>
              <a:rPr lang="cs-CZ" sz="3200" dirty="0" err="1" smtClean="0"/>
              <a:t>plastic</a:t>
            </a:r>
            <a:r>
              <a:rPr lang="cs-CZ" sz="3200" dirty="0" smtClean="0"/>
              <a:t> </a:t>
            </a:r>
            <a:r>
              <a:rPr lang="cs-CZ" sz="3200" dirty="0" err="1" smtClean="0"/>
              <a:t>cars</a:t>
            </a:r>
            <a:endParaRPr lang="cs-CZ" sz="3200" dirty="0" smtClean="0"/>
          </a:p>
          <a:p>
            <a:pPr>
              <a:buFont typeface="Wingdings" pitchFamily="2" charset="2"/>
              <a:buChar char="J"/>
            </a:pPr>
            <a:endParaRPr lang="cs-CZ" sz="3200" dirty="0" smtClean="0"/>
          </a:p>
          <a:p>
            <a:pPr>
              <a:buFont typeface="Wingdings" pitchFamily="2" charset="2"/>
              <a:buChar char="J"/>
            </a:pPr>
            <a:endParaRPr lang="cs-CZ" sz="2400" dirty="0" smtClean="0"/>
          </a:p>
          <a:p>
            <a:pPr>
              <a:buFont typeface="Wingdings" pitchFamily="2" charset="2"/>
              <a:buChar char="J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20482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88640"/>
            <a:ext cx="7125113" cy="924475"/>
          </a:xfrm>
        </p:spPr>
        <p:txBody>
          <a:bodyPr/>
          <a:lstStyle/>
          <a:p>
            <a:r>
              <a:rPr lang="cs-CZ" u="sng" dirty="0" smtClean="0"/>
              <a:t>Make </a:t>
            </a:r>
            <a:r>
              <a:rPr lang="cs-CZ" u="sng" dirty="0" err="1" smtClean="0"/>
              <a:t>the</a:t>
            </a:r>
            <a:r>
              <a:rPr lang="cs-CZ" u="sng" dirty="0" smtClean="0"/>
              <a:t> </a:t>
            </a:r>
            <a:r>
              <a:rPr lang="cs-CZ" u="sng" dirty="0" err="1"/>
              <a:t>c</a:t>
            </a:r>
            <a:r>
              <a:rPr lang="cs-CZ" u="sng" dirty="0" err="1" smtClean="0"/>
              <a:t>orrect</a:t>
            </a:r>
            <a:r>
              <a:rPr lang="cs-CZ" u="sng" dirty="0" smtClean="0"/>
              <a:t> </a:t>
            </a:r>
            <a:r>
              <a:rPr lang="cs-CZ" u="sng" dirty="0" err="1" smtClean="0"/>
              <a:t>order</a:t>
            </a:r>
            <a:r>
              <a:rPr lang="cs-CZ" u="sng" dirty="0" smtClean="0"/>
              <a:t>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man/</a:t>
            </a:r>
            <a:r>
              <a:rPr lang="cs-CZ" sz="2800" dirty="0" err="1" smtClean="0"/>
              <a:t>Spanish</a:t>
            </a:r>
            <a:r>
              <a:rPr lang="cs-CZ" sz="2800" dirty="0" smtClean="0"/>
              <a:t>/</a:t>
            </a:r>
            <a:r>
              <a:rPr lang="cs-CZ" sz="2800" dirty="0" err="1" smtClean="0"/>
              <a:t>silly</a:t>
            </a:r>
            <a:r>
              <a:rPr lang="cs-CZ" sz="2800" dirty="0" smtClean="0"/>
              <a:t>/a/</a:t>
            </a:r>
            <a:r>
              <a:rPr lang="cs-CZ" sz="2800" dirty="0" err="1" smtClean="0"/>
              <a:t>old</a:t>
            </a:r>
            <a:endParaRPr lang="cs-CZ" sz="2800" dirty="0" smtClean="0"/>
          </a:p>
          <a:p>
            <a:pPr marL="514350" indent="-514350">
              <a:buFont typeface="+mj-lt"/>
              <a:buAutoNum type="arabicParenR"/>
            </a:pPr>
            <a:r>
              <a:rPr lang="cs-CZ" sz="2800" dirty="0" err="1"/>
              <a:t>s</a:t>
            </a:r>
            <a:r>
              <a:rPr lang="cs-CZ" sz="2800" dirty="0" err="1" smtClean="0"/>
              <a:t>mall</a:t>
            </a:r>
            <a:r>
              <a:rPr lang="cs-CZ" sz="2800" dirty="0" smtClean="0"/>
              <a:t>/a/ </a:t>
            </a:r>
            <a:r>
              <a:rPr lang="cs-CZ" sz="2800" dirty="0" err="1" smtClean="0"/>
              <a:t>pen</a:t>
            </a:r>
            <a:r>
              <a:rPr lang="cs-CZ" sz="2800" dirty="0" smtClean="0"/>
              <a:t>/</a:t>
            </a:r>
            <a:r>
              <a:rPr lang="cs-CZ" sz="2800" dirty="0" err="1" smtClean="0"/>
              <a:t>red</a:t>
            </a:r>
            <a:endParaRPr lang="cs-CZ" sz="2800" dirty="0" smtClean="0"/>
          </a:p>
          <a:p>
            <a:pPr marL="514350" indent="-514350">
              <a:buFont typeface="+mj-lt"/>
              <a:buAutoNum type="arabicParenR"/>
            </a:pPr>
            <a:r>
              <a:rPr lang="cs-CZ" sz="2800" dirty="0" err="1" smtClean="0"/>
              <a:t>tall</a:t>
            </a:r>
            <a:r>
              <a:rPr lang="cs-CZ" sz="2800" dirty="0" smtClean="0"/>
              <a:t>/girl/a/</a:t>
            </a:r>
            <a:r>
              <a:rPr lang="cs-CZ" sz="2800" dirty="0" err="1" smtClean="0"/>
              <a:t>young</a:t>
            </a:r>
            <a:endParaRPr lang="cs-CZ" sz="2800" dirty="0" smtClean="0"/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Czech/</a:t>
            </a:r>
            <a:r>
              <a:rPr lang="cs-CZ" sz="2800" dirty="0" err="1" smtClean="0"/>
              <a:t>an</a:t>
            </a:r>
            <a:r>
              <a:rPr lang="cs-CZ" sz="2800" dirty="0" smtClean="0"/>
              <a:t>//</a:t>
            </a:r>
            <a:r>
              <a:rPr lang="cs-CZ" sz="2800" dirty="0" err="1" smtClean="0"/>
              <a:t>book</a:t>
            </a:r>
            <a:r>
              <a:rPr lang="cs-CZ" sz="2800" dirty="0" smtClean="0"/>
              <a:t>/</a:t>
            </a:r>
            <a:r>
              <a:rPr lang="cs-CZ" sz="2800" dirty="0" err="1" smtClean="0"/>
              <a:t>interisting</a:t>
            </a:r>
            <a:r>
              <a:rPr lang="cs-CZ" sz="2800" dirty="0" smtClean="0"/>
              <a:t>/</a:t>
            </a:r>
            <a:r>
              <a:rPr lang="cs-CZ" sz="2800" dirty="0" err="1" smtClean="0"/>
              <a:t>new</a:t>
            </a:r>
            <a:endParaRPr lang="cs-CZ" sz="2800" dirty="0" smtClean="0"/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cup/</a:t>
            </a:r>
            <a:r>
              <a:rPr lang="cs-CZ" sz="2800" dirty="0" err="1" smtClean="0"/>
              <a:t>paper</a:t>
            </a:r>
            <a:r>
              <a:rPr lang="cs-CZ" sz="2800" dirty="0" smtClean="0"/>
              <a:t>/</a:t>
            </a:r>
            <a:r>
              <a:rPr lang="cs-CZ" sz="2800" dirty="0" err="1" smtClean="0"/>
              <a:t>white</a:t>
            </a:r>
            <a:r>
              <a:rPr lang="cs-CZ" sz="2800" dirty="0" smtClean="0"/>
              <a:t>/a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err="1" smtClean="0"/>
              <a:t>women</a:t>
            </a:r>
            <a:r>
              <a:rPr lang="cs-CZ" sz="2800" dirty="0" smtClean="0"/>
              <a:t>/</a:t>
            </a:r>
            <a:r>
              <a:rPr lang="cs-CZ" sz="2800" dirty="0" err="1" smtClean="0"/>
              <a:t>pretty</a:t>
            </a:r>
            <a:r>
              <a:rPr lang="cs-CZ" sz="2800" dirty="0" smtClean="0"/>
              <a:t>/</a:t>
            </a:r>
            <a:r>
              <a:rPr lang="cs-CZ" sz="2800" dirty="0" err="1" smtClean="0"/>
              <a:t>English</a:t>
            </a:r>
            <a:endParaRPr lang="cs-CZ" sz="2800" dirty="0" smtClean="0"/>
          </a:p>
          <a:p>
            <a:pPr marL="514350" indent="-514350">
              <a:buFont typeface="+mj-lt"/>
              <a:buAutoNum type="arabicParenR"/>
            </a:pPr>
            <a:r>
              <a:rPr lang="cs-CZ" sz="2800" dirty="0" err="1" smtClean="0"/>
              <a:t>dirty</a:t>
            </a:r>
            <a:r>
              <a:rPr lang="cs-CZ" sz="2800" dirty="0" smtClean="0"/>
              <a:t>/table/a/</a:t>
            </a:r>
            <a:r>
              <a:rPr lang="cs-CZ" sz="2800" dirty="0" err="1" smtClean="0"/>
              <a:t>wooden</a:t>
            </a:r>
            <a:endParaRPr lang="cs-CZ" sz="2800" dirty="0" smtClean="0"/>
          </a:p>
          <a:p>
            <a:pPr marL="457200" indent="-457200">
              <a:buFont typeface="+mj-lt"/>
              <a:buAutoNum type="arabicParenR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97514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88640"/>
            <a:ext cx="7125113" cy="924475"/>
          </a:xfrm>
        </p:spPr>
        <p:txBody>
          <a:bodyPr/>
          <a:lstStyle/>
          <a:p>
            <a:pPr algn="ctr"/>
            <a:r>
              <a:rPr lang="cs-CZ" sz="3600" u="sng" dirty="0" err="1" smtClean="0"/>
              <a:t>Solutin</a:t>
            </a:r>
            <a:r>
              <a:rPr lang="cs-CZ" sz="3600" u="sng" dirty="0" smtClean="0"/>
              <a:t>:</a:t>
            </a:r>
            <a:endParaRPr lang="cs-CZ" sz="36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2737"/>
            <a:ext cx="7811027" cy="5256584"/>
          </a:xfrm>
        </p:spPr>
        <p:txBody>
          <a:bodyPr>
            <a:normAutofit/>
          </a:bodyPr>
          <a:lstStyle/>
          <a:p>
            <a:pPr>
              <a:buFont typeface="+mj-lt"/>
              <a:buAutoNum type="arabicParenR"/>
            </a:pPr>
            <a:r>
              <a:rPr lang="cs-CZ" sz="3000" dirty="0" smtClean="0"/>
              <a:t> </a:t>
            </a:r>
            <a:r>
              <a:rPr lang="cs-CZ" sz="2800" dirty="0" smtClean="0"/>
              <a:t>a </a:t>
            </a:r>
            <a:r>
              <a:rPr lang="cs-CZ" sz="2800" dirty="0" err="1" smtClean="0"/>
              <a:t>silly</a:t>
            </a:r>
            <a:r>
              <a:rPr lang="cs-CZ" sz="2800" dirty="0" smtClean="0"/>
              <a:t> </a:t>
            </a:r>
            <a:r>
              <a:rPr lang="cs-CZ" sz="2800" dirty="0" err="1" smtClean="0"/>
              <a:t>old</a:t>
            </a:r>
            <a:r>
              <a:rPr lang="cs-CZ" sz="2800" dirty="0" smtClean="0"/>
              <a:t> </a:t>
            </a:r>
            <a:r>
              <a:rPr lang="cs-CZ" sz="2800" dirty="0" err="1" smtClean="0"/>
              <a:t>Spanish</a:t>
            </a:r>
            <a:r>
              <a:rPr lang="cs-CZ" sz="2800" dirty="0" smtClean="0"/>
              <a:t> man</a:t>
            </a:r>
          </a:p>
          <a:p>
            <a:pPr>
              <a:buFont typeface="+mj-lt"/>
              <a:buAutoNum type="arabicParenR"/>
            </a:pPr>
            <a:r>
              <a:rPr lang="cs-CZ" sz="2800" dirty="0" smtClean="0"/>
              <a:t> a </a:t>
            </a:r>
            <a:r>
              <a:rPr lang="cs-CZ" sz="2800" dirty="0" err="1" smtClean="0"/>
              <a:t>small</a:t>
            </a:r>
            <a:r>
              <a:rPr lang="cs-CZ" sz="2800" dirty="0" smtClean="0"/>
              <a:t> </a:t>
            </a:r>
            <a:r>
              <a:rPr lang="cs-CZ" sz="2800" dirty="0" err="1" smtClean="0"/>
              <a:t>red</a:t>
            </a:r>
            <a:r>
              <a:rPr lang="cs-CZ" sz="2800" dirty="0" smtClean="0"/>
              <a:t> </a:t>
            </a:r>
            <a:r>
              <a:rPr lang="cs-CZ" sz="2800" dirty="0" err="1" smtClean="0"/>
              <a:t>pen</a:t>
            </a:r>
            <a:endParaRPr lang="cs-CZ" sz="2800" dirty="0" smtClean="0"/>
          </a:p>
          <a:p>
            <a:pPr>
              <a:buFont typeface="+mj-lt"/>
              <a:buAutoNum type="arabicParenR"/>
            </a:pPr>
            <a:r>
              <a:rPr lang="cs-CZ" sz="2800" dirty="0" smtClean="0"/>
              <a:t> a </a:t>
            </a:r>
            <a:r>
              <a:rPr lang="cs-CZ" sz="2800" dirty="0" err="1" smtClean="0"/>
              <a:t>tall</a:t>
            </a:r>
            <a:r>
              <a:rPr lang="cs-CZ" sz="2800" dirty="0" smtClean="0"/>
              <a:t> </a:t>
            </a:r>
            <a:r>
              <a:rPr lang="cs-CZ" sz="2800" dirty="0" err="1" smtClean="0"/>
              <a:t>young</a:t>
            </a:r>
            <a:r>
              <a:rPr lang="cs-CZ" sz="2800" dirty="0" smtClean="0"/>
              <a:t> girl</a:t>
            </a:r>
          </a:p>
          <a:p>
            <a:pPr>
              <a:buFont typeface="+mj-lt"/>
              <a:buAutoNum type="arabicParenR"/>
            </a:pPr>
            <a:r>
              <a:rPr lang="cs-CZ" sz="2800" dirty="0" smtClean="0"/>
              <a:t> </a:t>
            </a:r>
            <a:r>
              <a:rPr lang="cs-CZ" sz="2800" dirty="0" err="1" smtClean="0"/>
              <a:t>an</a:t>
            </a:r>
            <a:r>
              <a:rPr lang="cs-CZ" sz="2800" dirty="0" smtClean="0"/>
              <a:t> </a:t>
            </a:r>
            <a:r>
              <a:rPr lang="cs-CZ" sz="2800" dirty="0" err="1" smtClean="0"/>
              <a:t>interisting</a:t>
            </a:r>
            <a:r>
              <a:rPr lang="cs-CZ" sz="2800" dirty="0" smtClean="0"/>
              <a:t> </a:t>
            </a:r>
            <a:r>
              <a:rPr lang="cs-CZ" sz="2800" dirty="0" err="1" smtClean="0"/>
              <a:t>new</a:t>
            </a:r>
            <a:r>
              <a:rPr lang="cs-CZ" sz="2800" dirty="0" smtClean="0"/>
              <a:t> Czech </a:t>
            </a:r>
            <a:r>
              <a:rPr lang="cs-CZ" sz="2800" dirty="0" err="1" smtClean="0"/>
              <a:t>book</a:t>
            </a:r>
            <a:endParaRPr lang="cs-CZ" sz="2800" dirty="0" smtClean="0"/>
          </a:p>
          <a:p>
            <a:pPr>
              <a:buFont typeface="+mj-lt"/>
              <a:buAutoNum type="arabicParenR"/>
            </a:pPr>
            <a:r>
              <a:rPr lang="cs-CZ" sz="2800" dirty="0" smtClean="0"/>
              <a:t> a </a:t>
            </a:r>
            <a:r>
              <a:rPr lang="cs-CZ" sz="2800" dirty="0" err="1" smtClean="0"/>
              <a:t>white</a:t>
            </a:r>
            <a:r>
              <a:rPr lang="cs-CZ" sz="2800" dirty="0" smtClean="0"/>
              <a:t> </a:t>
            </a:r>
            <a:r>
              <a:rPr lang="cs-CZ" sz="2800" dirty="0" err="1" smtClean="0"/>
              <a:t>paper</a:t>
            </a:r>
            <a:r>
              <a:rPr lang="cs-CZ" sz="2800" dirty="0" smtClean="0"/>
              <a:t> cup</a:t>
            </a:r>
          </a:p>
          <a:p>
            <a:pPr>
              <a:buFont typeface="+mj-lt"/>
              <a:buAutoNum type="arabicParenR"/>
            </a:pPr>
            <a:r>
              <a:rPr lang="cs-CZ" sz="2800" dirty="0" smtClean="0"/>
              <a:t> </a:t>
            </a:r>
            <a:r>
              <a:rPr lang="cs-CZ" sz="2800" dirty="0" err="1" smtClean="0"/>
              <a:t>pretty</a:t>
            </a:r>
            <a:r>
              <a:rPr lang="cs-CZ" sz="2800" dirty="0" smtClean="0"/>
              <a:t> </a:t>
            </a:r>
            <a:r>
              <a:rPr lang="cs-CZ" sz="2800" dirty="0" err="1" smtClean="0"/>
              <a:t>English</a:t>
            </a:r>
            <a:r>
              <a:rPr lang="cs-CZ" sz="2800" dirty="0" smtClean="0"/>
              <a:t> </a:t>
            </a:r>
            <a:r>
              <a:rPr lang="cs-CZ" sz="2800" dirty="0" err="1" smtClean="0"/>
              <a:t>women</a:t>
            </a:r>
            <a:endParaRPr lang="cs-CZ" sz="2800" dirty="0" smtClean="0"/>
          </a:p>
          <a:p>
            <a:pPr>
              <a:buFont typeface="+mj-lt"/>
              <a:buAutoNum type="arabicParenR"/>
            </a:pPr>
            <a:r>
              <a:rPr lang="cs-CZ" sz="2800" dirty="0" smtClean="0"/>
              <a:t> a </a:t>
            </a:r>
            <a:r>
              <a:rPr lang="cs-CZ" sz="2800" dirty="0" err="1" smtClean="0"/>
              <a:t>dirty</a:t>
            </a:r>
            <a:r>
              <a:rPr lang="cs-CZ" sz="2800" dirty="0" smtClean="0"/>
              <a:t> </a:t>
            </a:r>
            <a:r>
              <a:rPr lang="cs-CZ" sz="2800" dirty="0" err="1" smtClean="0"/>
              <a:t>wooden</a:t>
            </a:r>
            <a:r>
              <a:rPr lang="cs-CZ" sz="2800" dirty="0" smtClean="0"/>
              <a:t> table</a:t>
            </a:r>
          </a:p>
          <a:p>
            <a:pPr marL="0" indent="0">
              <a:buNone/>
            </a:pPr>
            <a:endParaRPr lang="cs-CZ" sz="30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2233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Zdroje: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 </a:t>
            </a:r>
            <a:r>
              <a:rPr lang="cs-CZ" sz="2800" smtClean="0"/>
              <a:t>vlastní tvorba</a:t>
            </a:r>
            <a:endParaRPr lang="cs-CZ" sz="2800" u="sng" dirty="0" smtClean="0"/>
          </a:p>
          <a:p>
            <a:endParaRPr lang="cs-CZ" sz="2800" u="sng" dirty="0"/>
          </a:p>
          <a:p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43356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72</TotalTime>
  <Words>243</Words>
  <Application>Microsoft Office PowerPoint</Application>
  <PresentationFormat>Předvádění na obrazovce (4:3)</PresentationFormat>
  <Paragraphs>57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Spring</vt:lpstr>
      <vt:lpstr>Prezentace aplikace PowerPoint</vt:lpstr>
      <vt:lpstr>        Anotace:</vt:lpstr>
      <vt:lpstr>Order of adjectives</vt:lpstr>
      <vt:lpstr>Examples:</vt:lpstr>
      <vt:lpstr>Make the correct order:</vt:lpstr>
      <vt:lpstr>Solutin: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 Koláčková</dc:creator>
  <cp:lastModifiedBy>H Koláčková</cp:lastModifiedBy>
  <cp:revision>14</cp:revision>
  <dcterms:created xsi:type="dcterms:W3CDTF">2011-10-14T09:00:52Z</dcterms:created>
  <dcterms:modified xsi:type="dcterms:W3CDTF">2013-02-18T12:09:35Z</dcterms:modified>
</cp:coreProperties>
</file>