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44806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7073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172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170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77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6747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1843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878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03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4029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7862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6502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Anglický jazyk</a:t>
            </a:r>
          </a:p>
          <a:p>
            <a:r>
              <a:rPr lang="cs-CZ" dirty="0" smtClean="0"/>
              <a:t>ROČNÍK: VII.</a:t>
            </a:r>
          </a:p>
          <a:p>
            <a:r>
              <a:rPr lang="cs-CZ" dirty="0" smtClean="0"/>
              <a:t>TÉMA: Příslovce času</a:t>
            </a:r>
          </a:p>
          <a:p>
            <a:r>
              <a:rPr lang="cs-CZ" dirty="0" smtClean="0"/>
              <a:t>AUTOR: Mgr. Hana Stavinohová</a:t>
            </a:r>
          </a:p>
          <a:p>
            <a:r>
              <a:rPr lang="cs-CZ" dirty="0" smtClean="0"/>
              <a:t>DATUM VYTVOŘENÍ: 15. 2. </a:t>
            </a:r>
            <a:r>
              <a:rPr lang="cs-CZ" smtClean="0"/>
              <a:t>2013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VY_32_INOVACE_49_HS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vytvořena jako doplněk k učivu 7. ročníku – </a:t>
            </a:r>
            <a:r>
              <a:rPr lang="cs-CZ" dirty="0" err="1" smtClean="0"/>
              <a:t>Adverbs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frequency</a:t>
            </a:r>
            <a:r>
              <a:rPr lang="cs-CZ" dirty="0"/>
              <a:t> </a:t>
            </a:r>
            <a:r>
              <a:rPr lang="cs-CZ" dirty="0" smtClean="0"/>
              <a:t>a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> tense.</a:t>
            </a:r>
          </a:p>
          <a:p>
            <a:r>
              <a:rPr lang="cs-CZ" dirty="0" smtClean="0"/>
              <a:t>Žáci mají za úkol tvořit otázky podle vzorce a při odpovědi použít frekvenční příslovce.</a:t>
            </a:r>
          </a:p>
          <a:p>
            <a:r>
              <a:rPr lang="cs-CZ" u="sng" dirty="0" smtClean="0"/>
              <a:t>Pilotáž: </a:t>
            </a:r>
            <a:r>
              <a:rPr lang="cs-CZ" dirty="0" smtClean="0"/>
              <a:t>Práce byla pilotována ve třídě 7. D. Prezentace slouží k rychlému připomenutí učiva a zároveň nutí žáky spolupracovat ve dvojicích</a:t>
            </a:r>
            <a:r>
              <a:rPr lang="cs-CZ" dirty="0"/>
              <a:t> </a:t>
            </a:r>
            <a:r>
              <a:rPr lang="cs-CZ" dirty="0" smtClean="0"/>
              <a:t>a komunikovat v anglickém jazyce.</a:t>
            </a:r>
            <a:endParaRPr lang="cs-CZ" u="sng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6406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err="1" smtClean="0"/>
              <a:t>Adverbs</a:t>
            </a:r>
            <a:r>
              <a:rPr lang="cs-CZ" u="sng" dirty="0" smtClean="0"/>
              <a:t> </a:t>
            </a:r>
            <a:r>
              <a:rPr lang="cs-CZ" u="sng" dirty="0" err="1" smtClean="0"/>
              <a:t>of</a:t>
            </a:r>
            <a:r>
              <a:rPr lang="cs-CZ" u="sng" dirty="0" smtClean="0"/>
              <a:t> </a:t>
            </a:r>
            <a:r>
              <a:rPr lang="cs-CZ" u="sng" dirty="0" err="1" smtClean="0"/>
              <a:t>frequency</a:t>
            </a:r>
            <a:r>
              <a:rPr lang="cs-CZ" u="sng" dirty="0" smtClean="0"/>
              <a:t>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dirty="0" err="1"/>
              <a:t>a</a:t>
            </a:r>
            <a:r>
              <a:rPr lang="cs-CZ" dirty="0" err="1" smtClean="0"/>
              <a:t>lways</a:t>
            </a:r>
            <a:r>
              <a:rPr lang="cs-CZ" dirty="0" smtClean="0"/>
              <a:t> - vždy</a:t>
            </a:r>
          </a:p>
          <a:p>
            <a:r>
              <a:rPr lang="cs-CZ" dirty="0" err="1"/>
              <a:t>u</a:t>
            </a:r>
            <a:r>
              <a:rPr lang="cs-CZ" dirty="0" err="1" smtClean="0"/>
              <a:t>sually</a:t>
            </a:r>
            <a:r>
              <a:rPr lang="cs-CZ" dirty="0" smtClean="0"/>
              <a:t>/ </a:t>
            </a:r>
            <a:r>
              <a:rPr lang="cs-CZ" dirty="0" err="1" smtClean="0"/>
              <a:t>normally</a:t>
            </a:r>
            <a:r>
              <a:rPr lang="cs-CZ" dirty="0"/>
              <a:t> </a:t>
            </a:r>
            <a:r>
              <a:rPr lang="cs-CZ" dirty="0" smtClean="0"/>
              <a:t>- obvykle</a:t>
            </a:r>
          </a:p>
          <a:p>
            <a:r>
              <a:rPr lang="cs-CZ" dirty="0" err="1"/>
              <a:t>o</a:t>
            </a:r>
            <a:r>
              <a:rPr lang="cs-CZ" dirty="0" err="1" smtClean="0"/>
              <a:t>ften</a:t>
            </a:r>
            <a:r>
              <a:rPr lang="cs-CZ" dirty="0" smtClean="0"/>
              <a:t> – často </a:t>
            </a:r>
          </a:p>
          <a:p>
            <a:r>
              <a:rPr lang="cs-CZ" dirty="0" err="1"/>
              <a:t>s</a:t>
            </a:r>
            <a:r>
              <a:rPr lang="cs-CZ" dirty="0" err="1" smtClean="0"/>
              <a:t>ometimes</a:t>
            </a:r>
            <a:r>
              <a:rPr lang="cs-CZ" dirty="0" smtClean="0"/>
              <a:t> - někdy</a:t>
            </a:r>
          </a:p>
          <a:p>
            <a:r>
              <a:rPr lang="cs-CZ" dirty="0" err="1"/>
              <a:t>n</a:t>
            </a:r>
            <a:r>
              <a:rPr lang="cs-CZ" dirty="0" err="1" smtClean="0"/>
              <a:t>ever</a:t>
            </a:r>
            <a:r>
              <a:rPr lang="cs-CZ" dirty="0" smtClean="0"/>
              <a:t> – nikdy </a:t>
            </a:r>
          </a:p>
          <a:p>
            <a:pPr>
              <a:buFont typeface="Wingdings" pitchFamily="2" charset="2"/>
              <a:buChar char="F"/>
            </a:pP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often</a:t>
            </a:r>
            <a:r>
              <a:rPr lang="cs-CZ" dirty="0" smtClean="0"/>
              <a:t> …..? – Jak často ……..?</a:t>
            </a:r>
          </a:p>
          <a:p>
            <a:pPr>
              <a:buFont typeface="Wingdings" pitchFamily="2" charset="2"/>
              <a:buChar char="F"/>
            </a:pP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often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do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I </a:t>
            </a:r>
            <a:r>
              <a:rPr lang="cs-CZ" dirty="0" err="1" smtClean="0">
                <a:solidFill>
                  <a:srgbClr val="00B050"/>
                </a:solidFill>
              </a:rPr>
              <a:t>always</a:t>
            </a:r>
            <a:r>
              <a:rPr lang="cs-CZ" dirty="0" smtClean="0"/>
              <a:t> do my </a:t>
            </a:r>
            <a:r>
              <a:rPr lang="cs-CZ" dirty="0" err="1" smtClean="0"/>
              <a:t>homework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3654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86800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Ask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friend</a:t>
            </a:r>
            <a:r>
              <a:rPr lang="cs-CZ" dirty="0" smtClean="0"/>
              <a:t> </a:t>
            </a:r>
            <a:r>
              <a:rPr lang="en-US" dirty="0" smtClean="0"/>
              <a:t>“</a:t>
            </a:r>
            <a:r>
              <a:rPr lang="en-US" dirty="0" smtClean="0">
                <a:solidFill>
                  <a:srgbClr val="00B050"/>
                </a:solidFill>
              </a:rPr>
              <a:t>How often do you ….?</a:t>
            </a:r>
            <a:r>
              <a:rPr lang="en-US" dirty="0" smtClean="0"/>
              <a:t>”</a:t>
            </a:r>
            <a:br>
              <a:rPr lang="en-US" dirty="0" smtClean="0"/>
            </a:br>
            <a:r>
              <a:rPr lang="en-US" u="sng" dirty="0" smtClean="0"/>
              <a:t>(use only adverbs of frequency)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5"/>
            <a:ext cx="3907160" cy="511519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J"/>
            </a:pPr>
            <a:r>
              <a:rPr lang="cs-CZ" sz="3400" dirty="0" smtClean="0"/>
              <a:t> </a:t>
            </a:r>
            <a:r>
              <a:rPr lang="en-US" sz="3400" dirty="0" smtClean="0"/>
              <a:t>write emails</a:t>
            </a:r>
          </a:p>
          <a:p>
            <a:pPr>
              <a:buFont typeface="Wingdings" pitchFamily="2" charset="2"/>
              <a:buChar char="J"/>
            </a:pPr>
            <a:r>
              <a:rPr lang="cs-CZ" sz="3400" dirty="0" smtClean="0"/>
              <a:t> </a:t>
            </a:r>
            <a:r>
              <a:rPr lang="en-US" sz="3400" dirty="0" smtClean="0"/>
              <a:t>drink milk</a:t>
            </a:r>
          </a:p>
          <a:p>
            <a:pPr>
              <a:buFont typeface="Wingdings" pitchFamily="2" charset="2"/>
              <a:buChar char="J"/>
            </a:pPr>
            <a:r>
              <a:rPr lang="cs-CZ" sz="3400" dirty="0" smtClean="0"/>
              <a:t> </a:t>
            </a:r>
            <a:r>
              <a:rPr lang="en-US" sz="3400" dirty="0" smtClean="0"/>
              <a:t>eat fish</a:t>
            </a:r>
          </a:p>
          <a:p>
            <a:pPr>
              <a:buFont typeface="Wingdings" pitchFamily="2" charset="2"/>
              <a:buChar char="J"/>
            </a:pPr>
            <a:r>
              <a:rPr lang="cs-CZ" sz="3400" dirty="0" smtClean="0"/>
              <a:t> </a:t>
            </a:r>
            <a:r>
              <a:rPr lang="en-US" sz="3400" dirty="0" smtClean="0"/>
              <a:t>ride a bike</a:t>
            </a:r>
          </a:p>
          <a:p>
            <a:pPr>
              <a:buFont typeface="Wingdings" pitchFamily="2" charset="2"/>
              <a:buChar char="J"/>
            </a:pPr>
            <a:r>
              <a:rPr lang="cs-CZ" sz="3400" dirty="0" smtClean="0"/>
              <a:t> </a:t>
            </a:r>
            <a:r>
              <a:rPr lang="en-US" sz="3400" dirty="0" smtClean="0"/>
              <a:t>learn English at home</a:t>
            </a:r>
          </a:p>
          <a:p>
            <a:pPr>
              <a:buFont typeface="Wingdings" pitchFamily="2" charset="2"/>
              <a:buChar char="J"/>
            </a:pPr>
            <a:r>
              <a:rPr lang="cs-CZ" sz="3400" dirty="0" smtClean="0"/>
              <a:t> </a:t>
            </a:r>
            <a:r>
              <a:rPr lang="en-US" sz="3400" dirty="0" smtClean="0"/>
              <a:t>watch TV</a:t>
            </a:r>
          </a:p>
          <a:p>
            <a:pPr>
              <a:buFont typeface="Wingdings" pitchFamily="2" charset="2"/>
              <a:buChar char="J"/>
            </a:pPr>
            <a:r>
              <a:rPr lang="cs-CZ" sz="3400" dirty="0" smtClean="0"/>
              <a:t> </a:t>
            </a:r>
            <a:r>
              <a:rPr lang="en-US" sz="3400" dirty="0" smtClean="0"/>
              <a:t>brush your teeth</a:t>
            </a:r>
          </a:p>
          <a:p>
            <a:pPr>
              <a:buFont typeface="Wingdings" pitchFamily="2" charset="2"/>
              <a:buChar char="J"/>
            </a:pPr>
            <a:r>
              <a:rPr lang="cs-CZ" sz="3400" dirty="0" smtClean="0"/>
              <a:t> </a:t>
            </a:r>
            <a:r>
              <a:rPr lang="en-US" sz="3400" dirty="0" smtClean="0"/>
              <a:t>climb a tree</a:t>
            </a:r>
            <a:endParaRPr lang="cs-CZ" sz="3400" dirty="0"/>
          </a:p>
        </p:txBody>
      </p:sp>
      <p:sp>
        <p:nvSpPr>
          <p:cNvPr id="4" name="Obdélník 3"/>
          <p:cNvSpPr/>
          <p:nvPr/>
        </p:nvSpPr>
        <p:spPr>
          <a:xfrm>
            <a:off x="4424536" y="1225689"/>
            <a:ext cx="4572000" cy="563231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J"/>
            </a:pPr>
            <a:r>
              <a:rPr lang="en-US" sz="3600" dirty="0" smtClean="0"/>
              <a:t> listen to music</a:t>
            </a:r>
            <a:endParaRPr lang="en-US" sz="3600" dirty="0"/>
          </a:p>
          <a:p>
            <a:pPr>
              <a:buFont typeface="Wingdings" pitchFamily="2" charset="2"/>
              <a:buChar char="J"/>
            </a:pPr>
            <a:r>
              <a:rPr lang="en-US" sz="3600" dirty="0" smtClean="0"/>
              <a:t> tidy your room</a:t>
            </a:r>
            <a:endParaRPr lang="en-US" sz="3600" dirty="0"/>
          </a:p>
          <a:p>
            <a:pPr>
              <a:buFont typeface="Wingdings" pitchFamily="2" charset="2"/>
              <a:buChar char="J"/>
            </a:pPr>
            <a:r>
              <a:rPr lang="en-US" sz="3600" dirty="0" smtClean="0"/>
              <a:t> go fishing</a:t>
            </a:r>
            <a:endParaRPr lang="en-US" sz="3600" dirty="0"/>
          </a:p>
          <a:p>
            <a:pPr>
              <a:buFont typeface="Wingdings" pitchFamily="2" charset="2"/>
              <a:buChar char="J"/>
            </a:pPr>
            <a:r>
              <a:rPr lang="en-US" sz="3600" dirty="0" smtClean="0"/>
              <a:t> go to bed late</a:t>
            </a:r>
            <a:endParaRPr lang="en-US" sz="3600" dirty="0"/>
          </a:p>
          <a:p>
            <a:pPr>
              <a:buFont typeface="Wingdings" pitchFamily="2" charset="2"/>
              <a:buChar char="J"/>
            </a:pPr>
            <a:r>
              <a:rPr lang="en-US" sz="3600" dirty="0"/>
              <a:t> </a:t>
            </a:r>
            <a:r>
              <a:rPr lang="en-US" sz="3600" dirty="0" smtClean="0"/>
              <a:t>play computer  games</a:t>
            </a:r>
            <a:endParaRPr lang="en-US" sz="3600" dirty="0"/>
          </a:p>
          <a:p>
            <a:pPr>
              <a:buFont typeface="Wingdings" pitchFamily="2" charset="2"/>
              <a:buChar char="J"/>
            </a:pPr>
            <a:r>
              <a:rPr lang="en-US" sz="3600" dirty="0"/>
              <a:t> </a:t>
            </a:r>
            <a:r>
              <a:rPr lang="en-US" sz="3600" dirty="0" smtClean="0"/>
              <a:t>drink beer</a:t>
            </a:r>
            <a:endParaRPr lang="en-US" sz="3600" dirty="0"/>
          </a:p>
          <a:p>
            <a:pPr>
              <a:buFont typeface="Wingdings" pitchFamily="2" charset="2"/>
              <a:buChar char="J"/>
            </a:pPr>
            <a:r>
              <a:rPr lang="en-US" sz="3600" dirty="0"/>
              <a:t> </a:t>
            </a:r>
            <a:r>
              <a:rPr lang="en-US" sz="3600" dirty="0" smtClean="0"/>
              <a:t>sing in the shower</a:t>
            </a:r>
            <a:endParaRPr lang="en-US" sz="3600" dirty="0"/>
          </a:p>
          <a:p>
            <a:pPr>
              <a:buFont typeface="Wingdings" pitchFamily="2" charset="2"/>
              <a:buChar char="J"/>
            </a:pPr>
            <a:r>
              <a:rPr lang="en-US" sz="3600" dirty="0"/>
              <a:t> </a:t>
            </a:r>
            <a:r>
              <a:rPr lang="en-US" sz="3600" dirty="0" smtClean="0"/>
              <a:t>argue with your parents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52132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7140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</TotalTime>
  <Words>246</Words>
  <Application>Microsoft Office PowerPoint</Application>
  <PresentationFormat>Předvádění na obrazovce (4:3)</PresentationFormat>
  <Paragraphs>50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Anotace:</vt:lpstr>
      <vt:lpstr>Adverbs of frequency:</vt:lpstr>
      <vt:lpstr>Ask your friend “How often do you ….?” (use only adverbs of frequency)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EU12</dc:creator>
  <cp:lastModifiedBy>EU12</cp:lastModifiedBy>
  <cp:revision>15</cp:revision>
  <dcterms:created xsi:type="dcterms:W3CDTF">2011-10-14T09:00:52Z</dcterms:created>
  <dcterms:modified xsi:type="dcterms:W3CDTF">2013-05-28T20:18:48Z</dcterms:modified>
</cp:coreProperties>
</file>