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B396F-A06D-4066-B1E6-1C1D1117918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FD37-7FBD-4C7F-9DD7-1A0A55447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71600" y="2132856"/>
            <a:ext cx="698477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VY_32_INOVACE_15.3.20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Marie Píšová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začátek května 2013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Procenta – výpočet počtu procent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Cvičení z matematiky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25 </a:t>
            </a:r>
            <a:r>
              <a:rPr lang="cs-CZ" sz="1200" b="1" smtClean="0">
                <a:latin typeface="Times New Roman" pitchFamily="18" charset="0"/>
                <a:cs typeface="Times New Roman" pitchFamily="18" charset="0"/>
              </a:rPr>
              <a:t>- 30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minut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Cvičení z matematiky – 	       			  Procenta – výpočet počtu procent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Za pomocí  prezentace se žáci seznámí s různými možnostmi výpočtu počtu procent a získané  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poznatky si upevní  výpočtem příkladů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počtu procent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Určete kolik procent je 36 z 240</a:t>
            </a:r>
          </a:p>
          <a:p>
            <a:pPr algn="ctr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1. způsob – přes jedno procento: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100 % …………………… 240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1 % ……………………… 240 : 100 = 2,4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x % ……………………… 36 : 2,4 = 15 %</a:t>
            </a:r>
          </a:p>
          <a:p>
            <a:pPr algn="ctr"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Lze zapsat zkráceně: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36 z 240 = 36 : (240 : 100)  = 15 %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      1 %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5040052" y="4689140"/>
            <a:ext cx="360040" cy="1440160"/>
          </a:xfrm>
          <a:prstGeom prst="leftBrace">
            <a:avLst>
              <a:gd name="adj1" fmla="val 33783"/>
              <a:gd name="adj2" fmla="val 490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počtu procent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Určete kolik procent je 36 z 240</a:t>
            </a: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2. způsob – z definice procenta</a:t>
            </a:r>
          </a:p>
          <a:p>
            <a:pPr algn="ctr">
              <a:buNone/>
            </a:pPr>
            <a:endParaRPr lang="cs-CZ" sz="1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36 z 240 =         = 0,15 =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%</a:t>
            </a:r>
          </a:p>
          <a:p>
            <a:pPr>
              <a:buNone/>
            </a:pPr>
            <a:endParaRPr lang="cs-CZ" sz="1100" b="1" u="sng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95936" y="4005064"/>
          <a:ext cx="792088" cy="1023114"/>
        </p:xfrm>
        <a:graphic>
          <a:graphicData uri="http://schemas.openxmlformats.org/presentationml/2006/ole">
            <p:oleObj spid="_x0000_s1026" name="Rovnice" r:id="rId4" imgW="30456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počtu procent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ctr">
              <a:buNone/>
            </a:pPr>
            <a:r>
              <a:rPr lang="cs-CZ" sz="8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Určete kolik procent je 36 z 240</a:t>
            </a:r>
          </a:p>
          <a:p>
            <a:pPr algn="ctr"/>
            <a:r>
              <a:rPr lang="cs-CZ" sz="6000" b="1" u="sng" dirty="0" smtClean="0">
                <a:latin typeface="Times New Roman" pitchFamily="18" charset="0"/>
                <a:cs typeface="Times New Roman" pitchFamily="18" charset="0"/>
              </a:rPr>
              <a:t>3. způsob – použití trojčlenky</a:t>
            </a:r>
          </a:p>
          <a:p>
            <a:pPr algn="ctr">
              <a:buNone/>
            </a:pP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100 % …………… 240</a:t>
            </a:r>
          </a:p>
          <a:p>
            <a:pPr algn="ctr">
              <a:buNone/>
            </a:pP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x % ……………… 36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------------------------------------------------------------------------------------------------------</a:t>
            </a:r>
          </a:p>
          <a:p>
            <a:pPr algn="ctr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	   x : 100 = 36 : 240</a:t>
            </a:r>
          </a:p>
          <a:p>
            <a:pPr algn="ctr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240. x = 100 . 36</a:t>
            </a:r>
          </a:p>
          <a:p>
            <a:pPr algn="ctr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240 . x = 3 600</a:t>
            </a:r>
          </a:p>
          <a:p>
            <a:pPr algn="ctr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	     	x = 15 %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555776" y="2996952"/>
            <a:ext cx="0" cy="9361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7092280" y="2996952"/>
            <a:ext cx="0" cy="100811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Vylušti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08512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Kódovací tabulka: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úrokovém počtu se počet procent nazývá úroková míra (…………)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k výsledkům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přiřaď odpovídající písmena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2564904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32 %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68 %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12 %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120 %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5085184"/>
          <a:ext cx="6912768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  <a:gridCol w="1152128"/>
                <a:gridCol w="1152128"/>
                <a:gridCol w="11521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Příklad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 z 50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8 z 25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102 z 85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17 z 25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40 ze 125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Výsledek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Písmeno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71</TotalTime>
  <Words>119</Words>
  <Application>Microsoft Office PowerPoint</Application>
  <PresentationFormat>Předvádění na obrazovce (4:3)</PresentationFormat>
  <Paragraphs>77</Paragraphs>
  <Slides>5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Tok</vt:lpstr>
      <vt:lpstr>Rovnice</vt:lpstr>
      <vt:lpstr>Snímek 1</vt:lpstr>
      <vt:lpstr>Výpočet počtu procent</vt:lpstr>
      <vt:lpstr>Výpočet počtu procent</vt:lpstr>
      <vt:lpstr>Výpočet počtu procent</vt:lpstr>
      <vt:lpstr>Vylušti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Maruška</cp:lastModifiedBy>
  <cp:revision>18</cp:revision>
  <dcterms:created xsi:type="dcterms:W3CDTF">2011-10-25T02:22:41Z</dcterms:created>
  <dcterms:modified xsi:type="dcterms:W3CDTF">2013-06-12T17:55:52Z</dcterms:modified>
</cp:coreProperties>
</file>