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331" r:id="rId2"/>
    <p:sldId id="332"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308" r:id="rId31"/>
    <p:sldId id="309" r:id="rId32"/>
    <p:sldId id="310" r:id="rId33"/>
    <p:sldId id="311" r:id="rId34"/>
    <p:sldId id="312" r:id="rId35"/>
    <p:sldId id="313" r:id="rId36"/>
    <p:sldId id="314" r:id="rId37"/>
    <p:sldId id="315" r:id="rId38"/>
    <p:sldId id="316" r:id="rId39"/>
    <p:sldId id="317" r:id="rId40"/>
    <p:sldId id="318" r:id="rId41"/>
    <p:sldId id="319" r:id="rId42"/>
    <p:sldId id="320" r:id="rId43"/>
    <p:sldId id="321" r:id="rId44"/>
    <p:sldId id="322" r:id="rId45"/>
    <p:sldId id="323" r:id="rId46"/>
    <p:sldId id="324" r:id="rId47"/>
    <p:sldId id="325" r:id="rId48"/>
    <p:sldId id="326" r:id="rId49"/>
    <p:sldId id="327" r:id="rId50"/>
    <p:sldId id="328" r:id="rId51"/>
    <p:sldId id="329" r:id="rId52"/>
    <p:sldId id="330" r:id="rId53"/>
    <p:sldId id="258" r:id="rId5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4671" autoAdjust="0"/>
  </p:normalViewPr>
  <p:slideViewPr>
    <p:cSldViewPr>
      <p:cViewPr varScale="1">
        <p:scale>
          <a:sx n="70" d="100"/>
          <a:sy n="70" d="100"/>
        </p:scale>
        <p:origin x="-1392" y="-90"/>
      </p:cViewPr>
      <p:guideLst>
        <p:guide orient="horz" pos="2160"/>
        <p:guide pos="2880"/>
      </p:guideLst>
    </p:cSldViewPr>
  </p:slideViewPr>
  <p:outlineViewPr>
    <p:cViewPr>
      <p:scale>
        <a:sx n="33" d="100"/>
        <a:sy n="33" d="100"/>
      </p:scale>
      <p:origin x="0" y="3666"/>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3d2" qsCatId="3D" csTypeId="urn:microsoft.com/office/officeart/2005/8/colors/accent6_5" csCatId="accent6" phldr="1"/>
      <dgm:spPr/>
      <dgm:t>
        <a:bodyPr/>
        <a:lstStyle/>
        <a:p>
          <a:endParaRPr lang="cs-CZ"/>
        </a:p>
      </dgm:t>
    </dgm:pt>
    <dgm:pt modelId="{445C7998-7549-48B0-BD68-D4F0167F02E5}">
      <dgm:prSet phldrT="[Text]" custT="1"/>
      <dgm:spPr/>
      <dgm:t>
        <a:bodyPr/>
        <a:lstStyle/>
        <a:p>
          <a:pPr algn="l"/>
          <a:r>
            <a:rPr lang="cs-CZ" sz="1100" dirty="0"/>
            <a:t>Název školy:    </a:t>
          </a:r>
          <a:r>
            <a:rPr lang="cs-CZ" sz="1100" dirty="0" smtClean="0"/>
            <a:t>Základní škola a Mateřská škola, Police nad Metují, okres Náchod</a:t>
          </a:r>
          <a:endParaRPr lang="cs-CZ" sz="1100"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smtClean="0"/>
            <a:t>Název : VY_32_INOVACE_8A_07_Modalverben</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smtClean="0"/>
            <a:t>Vzdělávací obor: Německý jazyk</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smtClean="0"/>
            <a:t>Téma: Slovesa</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0C6E1E16-08A6-4B86-AB9F-749A7749D4C9}">
      <dgm:prSet phldrT="[Text]"/>
      <dgm:spPr/>
      <dgm:t>
        <a:bodyPr/>
        <a:lstStyle/>
        <a:p>
          <a:pPr algn="l"/>
          <a:r>
            <a:rPr lang="cs-CZ" dirty="0" smtClean="0"/>
            <a:t>Autor: Hana Křišťálová</a:t>
          </a:r>
          <a:endParaRPr lang="cs-CZ" dirty="0"/>
        </a:p>
      </dgm:t>
    </dgm:pt>
    <dgm:pt modelId="{16195275-21B3-4907-9A5D-8941AF020ED5}" type="parTrans" cxnId="{1473645A-91BD-4A85-95D1-5A16CDA0B60C}">
      <dgm:prSet/>
      <dgm:spPr/>
      <dgm:t>
        <a:bodyPr/>
        <a:lstStyle/>
        <a:p>
          <a:endParaRPr lang="cs-CZ"/>
        </a:p>
      </dgm:t>
    </dgm:pt>
    <dgm:pt modelId="{4A3A465D-E9EB-44FE-A57B-D00F620D5B2D}" type="sibTrans" cxnId="{1473645A-91BD-4A85-95D1-5A16CDA0B60C}">
      <dgm:prSet/>
      <dgm:spPr/>
      <dgm:t>
        <a:bodyPr/>
        <a:lstStyle/>
        <a:p>
          <a:endParaRPr lang="cs-CZ"/>
        </a:p>
      </dgm:t>
    </dgm:pt>
    <dgm:pt modelId="{9F18DD90-522E-4A06-9EDB-3FF7C7EB6637}">
      <dgm:prSet/>
      <dgm:spPr/>
      <dgm:t>
        <a:bodyPr/>
        <a:lstStyle/>
        <a:p>
          <a:pPr algn="l"/>
          <a:r>
            <a:rPr lang="cs-CZ" dirty="0" smtClean="0"/>
            <a:t>Číslo projektu: CZ.1.07/1.4.00/21.1431</a:t>
          </a:r>
          <a:endParaRPr lang="cs-CZ" dirty="0"/>
        </a:p>
      </dgm:t>
    </dgm:pt>
    <dgm:pt modelId="{DC71C009-E3ED-475A-840A-BB6DF5CACA1E}" type="parTrans" cxnId="{74551AAA-BEB0-4396-BD80-6629C3B31C87}">
      <dgm:prSet/>
      <dgm:spPr/>
      <dgm:t>
        <a:bodyPr/>
        <a:lstStyle/>
        <a:p>
          <a:endParaRPr lang="cs-CZ"/>
        </a:p>
      </dgm:t>
    </dgm:pt>
    <dgm:pt modelId="{90F4423F-FE16-401C-9EF9-B9A4578C2C46}" type="sibTrans" cxnId="{74551AAA-BEB0-4396-BD80-6629C3B31C87}">
      <dgm:prSet/>
      <dgm:spPr/>
      <dgm:t>
        <a:bodyPr/>
        <a:lstStyle/>
        <a:p>
          <a:endParaRPr lang="cs-CZ"/>
        </a:p>
      </dgm:t>
    </dgm:pt>
    <dgm:pt modelId="{DE359182-0182-4259-AD19-CBD8117375CB}">
      <dgm:prSet/>
      <dgm:spPr/>
      <dgm:t>
        <a:bodyPr/>
        <a:lstStyle/>
        <a:p>
          <a:endParaRPr lang="cs-CZ"/>
        </a:p>
      </dgm:t>
    </dgm:pt>
    <dgm:pt modelId="{A816F4D2-2DE8-48D6-B7B1-E792C3FAF654}" type="parTrans" cxnId="{EE071402-9B9C-4C26-BF00-CE86029F42B3}">
      <dgm:prSet/>
      <dgm:spPr/>
      <dgm:t>
        <a:bodyPr/>
        <a:lstStyle/>
        <a:p>
          <a:endParaRPr lang="cs-CZ"/>
        </a:p>
      </dgm:t>
    </dgm:pt>
    <dgm:pt modelId="{5A80E8D6-D25D-4472-8E90-F97835BAE4D4}" type="sibTrans" cxnId="{EE071402-9B9C-4C26-BF00-CE86029F42B3}">
      <dgm:prSet/>
      <dgm:spPr/>
      <dgm:t>
        <a:bodyPr/>
        <a:lstStyle/>
        <a:p>
          <a:endParaRPr lang="cs-CZ"/>
        </a:p>
      </dgm:t>
    </dgm:pt>
    <dgm:pt modelId="{3A3B46DC-224D-4731-9B66-E4881329CD1B}">
      <dgm:prSet/>
      <dgm:spPr/>
      <dgm:t>
        <a:bodyPr/>
        <a:lstStyle/>
        <a:p>
          <a:endParaRPr lang="cs-CZ" dirty="0"/>
        </a:p>
      </dgm:t>
    </dgm:pt>
    <dgm:pt modelId="{1FB0CB49-C2F5-4706-A166-F5BFAC0A334F}" type="parTrans" cxnId="{45CEE145-E9E3-4701-BD5C-2B6E92C42510}">
      <dgm:prSet/>
      <dgm:spPr/>
      <dgm:t>
        <a:bodyPr/>
        <a:lstStyle/>
        <a:p>
          <a:endParaRPr lang="cs-CZ"/>
        </a:p>
      </dgm:t>
    </dgm:pt>
    <dgm:pt modelId="{FD256B7A-4EEC-4E2B-8547-82432C32BF70}" type="sibTrans" cxnId="{45CEE145-E9E3-4701-BD5C-2B6E92C42510}">
      <dgm:prSet/>
      <dgm:spPr/>
      <dgm:t>
        <a:bodyPr/>
        <a:lstStyle/>
        <a:p>
          <a:endParaRPr lang="cs-CZ"/>
        </a:p>
      </dgm:t>
    </dgm:pt>
    <dgm:pt modelId="{FBFD05CB-951E-42CA-A51F-BA934469EBF0}">
      <dgm:prSet/>
      <dgm:spPr/>
      <dgm:t>
        <a:bodyPr/>
        <a:lstStyle/>
        <a:p>
          <a:endParaRPr lang="cs-CZ" dirty="0"/>
        </a:p>
      </dgm:t>
    </dgm:pt>
    <dgm:pt modelId="{4DC53644-7664-4301-BFB4-A4341539DE03}" type="parTrans" cxnId="{4B83D56D-77BF-4068-A274-BF1B078F20AF}">
      <dgm:prSet/>
      <dgm:spPr/>
      <dgm:t>
        <a:bodyPr/>
        <a:lstStyle/>
        <a:p>
          <a:endParaRPr lang="cs-CZ"/>
        </a:p>
      </dgm:t>
    </dgm:pt>
    <dgm:pt modelId="{D8DABA63-A26A-4499-B5BB-DD5E0D78EBCC}" type="sibTrans" cxnId="{4B83D56D-77BF-4068-A274-BF1B078F20AF}">
      <dgm:prSet/>
      <dgm:spPr/>
      <dgm:t>
        <a:bodyPr/>
        <a:lstStyle/>
        <a:p>
          <a:endParaRPr lang="cs-CZ"/>
        </a:p>
      </dgm:t>
    </dgm:pt>
    <dgm:pt modelId="{EBC41103-E2E5-4D48-9B4B-425520D3D098}">
      <dgm:prSet/>
      <dgm:spPr/>
      <dgm:t>
        <a:bodyPr/>
        <a:lstStyle/>
        <a:p>
          <a:pPr algn="l"/>
          <a:r>
            <a:rPr lang="cs-CZ" dirty="0" smtClean="0"/>
            <a:t>Ročník:</a:t>
          </a:r>
          <a:r>
            <a:rPr lang="cs-CZ" baseline="0" dirty="0" smtClean="0"/>
            <a:t> 8.-9.</a:t>
          </a:r>
          <a:endParaRPr lang="cs-CZ" dirty="0"/>
        </a:p>
      </dgm:t>
    </dgm:pt>
    <dgm:pt modelId="{CD7C273C-2CBB-488A-8BF2-5D00DBC541E5}" type="sibTrans" cxnId="{56D768D4-D8A8-4F09-8215-BEB7EB914931}">
      <dgm:prSet/>
      <dgm:spPr/>
      <dgm:t>
        <a:bodyPr/>
        <a:lstStyle/>
        <a:p>
          <a:endParaRPr lang="cs-CZ"/>
        </a:p>
      </dgm:t>
    </dgm:pt>
    <dgm:pt modelId="{66EC36A9-2BA2-4EC9-AAE7-037918B0215E}" type="parTrans" cxnId="{56D768D4-D8A8-4F09-8215-BEB7EB914931}">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7"/>
      <dgm:spPr/>
      <dgm:t>
        <a:bodyPr/>
        <a:lstStyle/>
        <a:p>
          <a:endParaRPr lang="cs-CZ"/>
        </a:p>
      </dgm:t>
    </dgm:pt>
    <dgm:pt modelId="{6940EB87-DC1D-4BC3-9408-9AC2E1FFC039}" type="pres">
      <dgm:prSet presAssocID="{445C7998-7549-48B0-BD68-D4F0167F02E5}" presName="space" presStyleCnt="0"/>
      <dgm:spPr/>
      <dgm:t>
        <a:bodyPr/>
        <a:lstStyle/>
        <a:p>
          <a:endParaRPr lang="cs-CZ"/>
        </a:p>
      </dgm:t>
    </dgm:pt>
    <dgm:pt modelId="{BC35EE03-4121-4EF9-923D-7CB6D30D358D}" type="pres">
      <dgm:prSet presAssocID="{445C7998-7549-48B0-BD68-D4F0167F02E5}" presName="rect1" presStyleLbl="alignAcc1" presStyleIdx="0" presStyleCnt="7"/>
      <dgm:spPr/>
      <dgm:t>
        <a:bodyPr/>
        <a:lstStyle/>
        <a:p>
          <a:endParaRPr lang="cs-CZ"/>
        </a:p>
      </dgm:t>
    </dgm:pt>
    <dgm:pt modelId="{D3840DFA-901C-4049-8AB2-27AC2BA34540}" type="pres">
      <dgm:prSet presAssocID="{0C6E1E16-08A6-4B86-AB9F-749A7749D4C9}" presName="vertSpace2" presStyleLbl="node1" presStyleIdx="0" presStyleCnt="7"/>
      <dgm:spPr/>
    </dgm:pt>
    <dgm:pt modelId="{5BDA8D49-C64C-4FDF-ACCF-171444A32B21}" type="pres">
      <dgm:prSet presAssocID="{0C6E1E16-08A6-4B86-AB9F-749A7749D4C9}" presName="circle2" presStyleLbl="node1" presStyleIdx="1" presStyleCnt="7"/>
      <dgm:spPr/>
    </dgm:pt>
    <dgm:pt modelId="{D8344A4C-A59C-418B-AE84-1CF03F62012F}" type="pres">
      <dgm:prSet presAssocID="{0C6E1E16-08A6-4B86-AB9F-749A7749D4C9}" presName="rect2" presStyleLbl="alignAcc1" presStyleIdx="1" presStyleCnt="7"/>
      <dgm:spPr/>
      <dgm:t>
        <a:bodyPr/>
        <a:lstStyle/>
        <a:p>
          <a:endParaRPr lang="cs-CZ"/>
        </a:p>
      </dgm:t>
    </dgm:pt>
    <dgm:pt modelId="{57DDA582-354B-4295-AE97-083B34E96D1A}" type="pres">
      <dgm:prSet presAssocID="{FBBFC3EA-9D9D-4F3A-BEA6-9C2C0E46BF20}" presName="vertSpace3" presStyleLbl="node1" presStyleIdx="1" presStyleCnt="7"/>
      <dgm:spPr/>
    </dgm:pt>
    <dgm:pt modelId="{4A11C032-4DF2-44E5-8C80-1286B3D4B133}" type="pres">
      <dgm:prSet presAssocID="{FBBFC3EA-9D9D-4F3A-BEA6-9C2C0E46BF20}" presName="circle3" presStyleLbl="node1" presStyleIdx="2" presStyleCnt="7"/>
      <dgm:spPr/>
    </dgm:pt>
    <dgm:pt modelId="{601CDFA2-8205-4060-95D5-B0A001D0D0E3}" type="pres">
      <dgm:prSet presAssocID="{FBBFC3EA-9D9D-4F3A-BEA6-9C2C0E46BF20}" presName="rect3" presStyleLbl="alignAcc1" presStyleIdx="2" presStyleCnt="7"/>
      <dgm:spPr/>
      <dgm:t>
        <a:bodyPr/>
        <a:lstStyle/>
        <a:p>
          <a:endParaRPr lang="cs-CZ"/>
        </a:p>
      </dgm:t>
    </dgm:pt>
    <dgm:pt modelId="{EA95FEE9-5F68-48C7-93BB-0F8C419DA96D}" type="pres">
      <dgm:prSet presAssocID="{019433A1-1324-4DE1-9E6F-32B851095F74}" presName="vertSpace4" presStyleLbl="node1" presStyleIdx="2" presStyleCnt="7"/>
      <dgm:spPr/>
    </dgm:pt>
    <dgm:pt modelId="{BB3828A8-1683-43A3-8BCA-2995B7EAE8F3}" type="pres">
      <dgm:prSet presAssocID="{019433A1-1324-4DE1-9E6F-32B851095F74}" presName="circle4" presStyleLbl="node1" presStyleIdx="3" presStyleCnt="7"/>
      <dgm:spPr/>
    </dgm:pt>
    <dgm:pt modelId="{CC1D5B29-8413-4412-9F6D-55E531B84639}" type="pres">
      <dgm:prSet presAssocID="{019433A1-1324-4DE1-9E6F-32B851095F74}" presName="rect4" presStyleLbl="alignAcc1" presStyleIdx="3" presStyleCnt="7"/>
      <dgm:spPr/>
      <dgm:t>
        <a:bodyPr/>
        <a:lstStyle/>
        <a:p>
          <a:endParaRPr lang="cs-CZ"/>
        </a:p>
      </dgm:t>
    </dgm:pt>
    <dgm:pt modelId="{AEEDACE7-4427-455B-A155-2C3381828BD7}" type="pres">
      <dgm:prSet presAssocID="{C73C7642-F245-4585-8F88-243F9FAEF6CA}" presName="vertSpace5" presStyleLbl="node1" presStyleIdx="3" presStyleCnt="7"/>
      <dgm:spPr/>
    </dgm:pt>
    <dgm:pt modelId="{7C8531F2-00DF-4DB1-A6C6-AF46193E1BBF}" type="pres">
      <dgm:prSet presAssocID="{C73C7642-F245-4585-8F88-243F9FAEF6CA}" presName="circle5" presStyleLbl="node1" presStyleIdx="4" presStyleCnt="7"/>
      <dgm:spPr/>
    </dgm:pt>
    <dgm:pt modelId="{304CA11A-E17E-4999-A128-C72BF543B20D}" type="pres">
      <dgm:prSet presAssocID="{C73C7642-F245-4585-8F88-243F9FAEF6CA}" presName="rect5" presStyleLbl="alignAcc1" presStyleIdx="4" presStyleCnt="7"/>
      <dgm:spPr/>
      <dgm:t>
        <a:bodyPr/>
        <a:lstStyle/>
        <a:p>
          <a:endParaRPr lang="cs-CZ"/>
        </a:p>
      </dgm:t>
    </dgm:pt>
    <dgm:pt modelId="{C67EF5F7-B425-49AF-82F9-2446588ED851}" type="pres">
      <dgm:prSet presAssocID="{EBC41103-E2E5-4D48-9B4B-425520D3D098}" presName="vertSpace6" presStyleLbl="node1" presStyleIdx="4" presStyleCnt="7"/>
      <dgm:spPr/>
    </dgm:pt>
    <dgm:pt modelId="{14E80F71-B028-4CCE-8C5A-7AE67F9A28C6}" type="pres">
      <dgm:prSet presAssocID="{EBC41103-E2E5-4D48-9B4B-425520D3D098}" presName="circle6" presStyleLbl="node1" presStyleIdx="5" presStyleCnt="7"/>
      <dgm:spPr/>
    </dgm:pt>
    <dgm:pt modelId="{F732C171-B6A8-40AC-BE86-9061B3C3D3B8}" type="pres">
      <dgm:prSet presAssocID="{EBC41103-E2E5-4D48-9B4B-425520D3D098}" presName="rect6" presStyleLbl="alignAcc1" presStyleIdx="5" presStyleCnt="7"/>
      <dgm:spPr/>
      <dgm:t>
        <a:bodyPr/>
        <a:lstStyle/>
        <a:p>
          <a:endParaRPr lang="cs-CZ"/>
        </a:p>
      </dgm:t>
    </dgm:pt>
    <dgm:pt modelId="{D8C5187E-68B6-4E2E-86D0-57087190219B}" type="pres">
      <dgm:prSet presAssocID="{9F18DD90-522E-4A06-9EDB-3FF7C7EB6637}" presName="vertSpace7" presStyleLbl="node1" presStyleIdx="5" presStyleCnt="7"/>
      <dgm:spPr/>
    </dgm:pt>
    <dgm:pt modelId="{1A909E4D-639C-4CB7-A7CE-FC1133FAA37E}" type="pres">
      <dgm:prSet presAssocID="{9F18DD90-522E-4A06-9EDB-3FF7C7EB6637}" presName="circle7" presStyleLbl="node1" presStyleIdx="6" presStyleCnt="7"/>
      <dgm:spPr/>
    </dgm:pt>
    <dgm:pt modelId="{D102FEF8-6917-41D2-AE5D-914C1EA8F84A}" type="pres">
      <dgm:prSet presAssocID="{9F18DD90-522E-4A06-9EDB-3FF7C7EB6637}" presName="rect7" presStyleLbl="alignAcc1" presStyleIdx="6" presStyleCnt="7"/>
      <dgm:spPr/>
      <dgm:t>
        <a:bodyPr/>
        <a:lstStyle/>
        <a:p>
          <a:endParaRPr lang="cs-CZ"/>
        </a:p>
      </dgm:t>
    </dgm:pt>
    <dgm:pt modelId="{4D19AB04-24FA-40C2-B203-52AE3D15E171}" type="pres">
      <dgm:prSet presAssocID="{445C7998-7549-48B0-BD68-D4F0167F02E5}" presName="rect1ParTxNoCh" presStyleLbl="alignAcc1" presStyleIdx="6" presStyleCnt="7">
        <dgm:presLayoutVars>
          <dgm:chMax val="1"/>
          <dgm:bulletEnabled val="1"/>
        </dgm:presLayoutVars>
      </dgm:prSet>
      <dgm:spPr/>
      <dgm:t>
        <a:bodyPr/>
        <a:lstStyle/>
        <a:p>
          <a:endParaRPr lang="cs-CZ"/>
        </a:p>
      </dgm:t>
    </dgm:pt>
    <dgm:pt modelId="{B7652895-8F40-40B1-8BC2-AD2A1592E4B6}" type="pres">
      <dgm:prSet presAssocID="{0C6E1E16-08A6-4B86-AB9F-749A7749D4C9}" presName="rect2ParTxNoCh" presStyleLbl="alignAcc1" presStyleIdx="6" presStyleCnt="7">
        <dgm:presLayoutVars>
          <dgm:chMax val="1"/>
          <dgm:bulletEnabled val="1"/>
        </dgm:presLayoutVars>
      </dgm:prSet>
      <dgm:spPr/>
      <dgm:t>
        <a:bodyPr/>
        <a:lstStyle/>
        <a:p>
          <a:endParaRPr lang="cs-CZ"/>
        </a:p>
      </dgm:t>
    </dgm:pt>
    <dgm:pt modelId="{3F478621-DC04-4E99-8ED0-6EF817E39D41}" type="pres">
      <dgm:prSet presAssocID="{FBBFC3EA-9D9D-4F3A-BEA6-9C2C0E46BF20}" presName="rect3ParTxNoCh" presStyleLbl="alignAcc1" presStyleIdx="6" presStyleCnt="7">
        <dgm:presLayoutVars>
          <dgm:chMax val="1"/>
          <dgm:bulletEnabled val="1"/>
        </dgm:presLayoutVars>
      </dgm:prSet>
      <dgm:spPr/>
      <dgm:t>
        <a:bodyPr/>
        <a:lstStyle/>
        <a:p>
          <a:endParaRPr lang="cs-CZ"/>
        </a:p>
      </dgm:t>
    </dgm:pt>
    <dgm:pt modelId="{83FE2C4A-F11C-43B1-9923-1AFAA3244381}" type="pres">
      <dgm:prSet presAssocID="{019433A1-1324-4DE1-9E6F-32B851095F74}" presName="rect4ParTxNoCh" presStyleLbl="alignAcc1" presStyleIdx="6" presStyleCnt="7">
        <dgm:presLayoutVars>
          <dgm:chMax val="1"/>
          <dgm:bulletEnabled val="1"/>
        </dgm:presLayoutVars>
      </dgm:prSet>
      <dgm:spPr/>
      <dgm:t>
        <a:bodyPr/>
        <a:lstStyle/>
        <a:p>
          <a:endParaRPr lang="cs-CZ"/>
        </a:p>
      </dgm:t>
    </dgm:pt>
    <dgm:pt modelId="{0E0F4EFC-82FA-4EC4-801E-BC2F931EC339}" type="pres">
      <dgm:prSet presAssocID="{C73C7642-F245-4585-8F88-243F9FAEF6CA}" presName="rect5ParTxNoCh" presStyleLbl="alignAcc1" presStyleIdx="6" presStyleCnt="7">
        <dgm:presLayoutVars>
          <dgm:chMax val="1"/>
          <dgm:bulletEnabled val="1"/>
        </dgm:presLayoutVars>
      </dgm:prSet>
      <dgm:spPr/>
      <dgm:t>
        <a:bodyPr/>
        <a:lstStyle/>
        <a:p>
          <a:endParaRPr lang="cs-CZ"/>
        </a:p>
      </dgm:t>
    </dgm:pt>
    <dgm:pt modelId="{D3CEBA79-51F7-49AC-8104-9DE2B978BFF4}" type="pres">
      <dgm:prSet presAssocID="{EBC41103-E2E5-4D48-9B4B-425520D3D098}" presName="rect6ParTxNoCh" presStyleLbl="alignAcc1" presStyleIdx="6" presStyleCnt="7">
        <dgm:presLayoutVars>
          <dgm:chMax val="1"/>
          <dgm:bulletEnabled val="1"/>
        </dgm:presLayoutVars>
      </dgm:prSet>
      <dgm:spPr/>
      <dgm:t>
        <a:bodyPr/>
        <a:lstStyle/>
        <a:p>
          <a:endParaRPr lang="cs-CZ"/>
        </a:p>
      </dgm:t>
    </dgm:pt>
    <dgm:pt modelId="{932F2F5B-E5E6-4E00-9503-10413FFBA7E0}" type="pres">
      <dgm:prSet presAssocID="{9F18DD90-522E-4A06-9EDB-3FF7C7EB6637}" presName="rect7ParTxNoCh" presStyleLbl="alignAcc1" presStyleIdx="6" presStyleCnt="7">
        <dgm:presLayoutVars>
          <dgm:chMax val="1"/>
          <dgm:bulletEnabled val="1"/>
        </dgm:presLayoutVars>
      </dgm:prSet>
      <dgm:spPr/>
      <dgm:t>
        <a:bodyPr/>
        <a:lstStyle/>
        <a:p>
          <a:endParaRPr lang="cs-CZ"/>
        </a:p>
      </dgm:t>
    </dgm:pt>
  </dgm:ptLst>
  <dgm:cxnLst>
    <dgm:cxn modelId="{1473645A-91BD-4A85-95D1-5A16CDA0B60C}" srcId="{39F8B381-5807-488E-AC22-73DD4140ED4A}" destId="{0C6E1E16-08A6-4B86-AB9F-749A7749D4C9}" srcOrd="1" destOrd="0" parTransId="{16195275-21B3-4907-9A5D-8941AF020ED5}" sibTransId="{4A3A465D-E9EB-44FE-A57B-D00F620D5B2D}"/>
    <dgm:cxn modelId="{808A55A3-7A45-463B-8870-E66256D18048}" srcId="{39F8B381-5807-488E-AC22-73DD4140ED4A}" destId="{C73C7642-F245-4585-8F88-243F9FAEF6CA}" srcOrd="4" destOrd="0" parTransId="{3E2FFE2A-E7B1-401F-BAB6-893DF909FA64}" sibTransId="{C6F235C3-B62B-4F7C-8AF0-6D3C84052041}"/>
    <dgm:cxn modelId="{4D83633A-F728-4E6D-8031-4E220AEC8093}" type="presOf" srcId="{39F8B381-5807-488E-AC22-73DD4140ED4A}" destId="{71045F8C-00FA-488E-A7BD-E2E6753D979D}" srcOrd="0" destOrd="0" presId="urn:microsoft.com/office/officeart/2005/8/layout/target3"/>
    <dgm:cxn modelId="{25AFB6AA-1322-4CAA-94F5-CEBC98BF347F}" type="presOf" srcId="{445C7998-7549-48B0-BD68-D4F0167F02E5}" destId="{BC35EE03-4121-4EF9-923D-7CB6D30D358D}" srcOrd="0" destOrd="0" presId="urn:microsoft.com/office/officeart/2005/8/layout/target3"/>
    <dgm:cxn modelId="{C24533D2-26E5-47EB-8A39-D4FB9E52EFE6}" srcId="{39F8B381-5807-488E-AC22-73DD4140ED4A}" destId="{FBBFC3EA-9D9D-4F3A-BEA6-9C2C0E46BF20}" srcOrd="2" destOrd="0" parTransId="{DDB8DF17-17D4-4A37-80A4-B2BE20408FA2}" sibTransId="{83B48451-91B6-4E15-99C9-0FE713D5286E}"/>
    <dgm:cxn modelId="{56D768D4-D8A8-4F09-8215-BEB7EB914931}" srcId="{39F8B381-5807-488E-AC22-73DD4140ED4A}" destId="{EBC41103-E2E5-4D48-9B4B-425520D3D098}" srcOrd="5" destOrd="0" parTransId="{66EC36A9-2BA2-4EC9-AAE7-037918B0215E}" sibTransId="{CD7C273C-2CBB-488A-8BF2-5D00DBC541E5}"/>
    <dgm:cxn modelId="{45CEE145-E9E3-4701-BD5C-2B6E92C42510}" srcId="{39F8B381-5807-488E-AC22-73DD4140ED4A}" destId="{3A3B46DC-224D-4731-9B66-E4881329CD1B}" srcOrd="7" destOrd="0" parTransId="{1FB0CB49-C2F5-4706-A166-F5BFAC0A334F}" sibTransId="{FD256B7A-4EEC-4E2B-8547-82432C32BF70}"/>
    <dgm:cxn modelId="{4B83D56D-77BF-4068-A274-BF1B078F20AF}" srcId="{39F8B381-5807-488E-AC22-73DD4140ED4A}" destId="{FBFD05CB-951E-42CA-A51F-BA934469EBF0}" srcOrd="8" destOrd="0" parTransId="{4DC53644-7664-4301-BFB4-A4341539DE03}" sibTransId="{D8DABA63-A26A-4499-B5BB-DD5E0D78EBCC}"/>
    <dgm:cxn modelId="{AC8F7F85-B4DC-4F09-94C6-18BB3DD10AED}" type="presOf" srcId="{0C6E1E16-08A6-4B86-AB9F-749A7749D4C9}" destId="{D8344A4C-A59C-418B-AE84-1CF03F62012F}" srcOrd="0" destOrd="0" presId="urn:microsoft.com/office/officeart/2005/8/layout/target3"/>
    <dgm:cxn modelId="{EE4EFD67-783E-4FA5-BFAB-0F506A3027D2}" type="presOf" srcId="{EBC41103-E2E5-4D48-9B4B-425520D3D098}" destId="{D3CEBA79-51F7-49AC-8104-9DE2B978BFF4}" srcOrd="1" destOrd="0" presId="urn:microsoft.com/office/officeart/2005/8/layout/target3"/>
    <dgm:cxn modelId="{DAE59182-67D6-4090-A6E7-2700861B674C}" type="presOf" srcId="{FBBFC3EA-9D9D-4F3A-BEA6-9C2C0E46BF20}" destId="{601CDFA2-8205-4060-95D5-B0A001D0D0E3}" srcOrd="0" destOrd="0" presId="urn:microsoft.com/office/officeart/2005/8/layout/target3"/>
    <dgm:cxn modelId="{DC705C14-5A45-453F-8DE5-C7EC99406C36}" type="presOf" srcId="{9F18DD90-522E-4A06-9EDB-3FF7C7EB6637}" destId="{D102FEF8-6917-41D2-AE5D-914C1EA8F84A}" srcOrd="0" destOrd="0" presId="urn:microsoft.com/office/officeart/2005/8/layout/target3"/>
    <dgm:cxn modelId="{DEF878D2-9DE8-4404-AFF5-6C6F5E02BA76}" type="presOf" srcId="{C73C7642-F245-4585-8F88-243F9FAEF6CA}" destId="{304CA11A-E17E-4999-A128-C72BF543B20D}" srcOrd="0" destOrd="0" presId="urn:microsoft.com/office/officeart/2005/8/layout/target3"/>
    <dgm:cxn modelId="{CF1CEA68-761F-4E2E-924D-44ED40A90399}" type="presOf" srcId="{C73C7642-F245-4585-8F88-243F9FAEF6CA}" destId="{0E0F4EFC-82FA-4EC4-801E-BC2F931EC339}" srcOrd="1" destOrd="0" presId="urn:microsoft.com/office/officeart/2005/8/layout/target3"/>
    <dgm:cxn modelId="{74551AAA-BEB0-4396-BD80-6629C3B31C87}" srcId="{39F8B381-5807-488E-AC22-73DD4140ED4A}" destId="{9F18DD90-522E-4A06-9EDB-3FF7C7EB6637}" srcOrd="6" destOrd="0" parTransId="{DC71C009-E3ED-475A-840A-BB6DF5CACA1E}" sibTransId="{90F4423F-FE16-401C-9EF9-B9A4578C2C46}"/>
    <dgm:cxn modelId="{D8856AA1-CDE5-4970-8976-29DDC85A00AD}" type="presOf" srcId="{019433A1-1324-4DE1-9E6F-32B851095F74}" destId="{CC1D5B29-8413-4412-9F6D-55E531B84639}" srcOrd="0" destOrd="0" presId="urn:microsoft.com/office/officeart/2005/8/layout/target3"/>
    <dgm:cxn modelId="{2A2BCF91-C654-4E19-950C-39AA1A49C169}" srcId="{39F8B381-5807-488E-AC22-73DD4140ED4A}" destId="{019433A1-1324-4DE1-9E6F-32B851095F74}" srcOrd="3" destOrd="0" parTransId="{2AB92C11-48B1-4C26-9CC1-F4AB2F53C03B}" sibTransId="{2716416C-EF69-44CA-AEFE-14F7FF081354}"/>
    <dgm:cxn modelId="{93E1FEDF-2A5C-4AA9-AB24-87524556192B}" type="presOf" srcId="{EBC41103-E2E5-4D48-9B4B-425520D3D098}" destId="{F732C171-B6A8-40AC-BE86-9061B3C3D3B8}" srcOrd="0" destOrd="0" presId="urn:microsoft.com/office/officeart/2005/8/layout/target3"/>
    <dgm:cxn modelId="{3FC91851-B29B-46A2-80A9-B496BBAACD6B}" type="presOf" srcId="{FBBFC3EA-9D9D-4F3A-BEA6-9C2C0E46BF20}" destId="{3F478621-DC04-4E99-8ED0-6EF817E39D41}" srcOrd="1"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E05C450B-D504-4734-97CA-5617B777A7A6}" type="presOf" srcId="{9F18DD90-522E-4A06-9EDB-3FF7C7EB6637}" destId="{932F2F5B-E5E6-4E00-9503-10413FFBA7E0}" srcOrd="1" destOrd="0" presId="urn:microsoft.com/office/officeart/2005/8/layout/target3"/>
    <dgm:cxn modelId="{EE071402-9B9C-4C26-BF00-CE86029F42B3}" srcId="{39F8B381-5807-488E-AC22-73DD4140ED4A}" destId="{DE359182-0182-4259-AD19-CBD8117375CB}" srcOrd="9" destOrd="0" parTransId="{A816F4D2-2DE8-48D6-B7B1-E792C3FAF654}" sibTransId="{5A80E8D6-D25D-4472-8E90-F97835BAE4D4}"/>
    <dgm:cxn modelId="{5F14B465-CA64-405F-AB64-E16BDFBCD5E0}" type="presOf" srcId="{445C7998-7549-48B0-BD68-D4F0167F02E5}" destId="{4D19AB04-24FA-40C2-B203-52AE3D15E171}" srcOrd="1" destOrd="0" presId="urn:microsoft.com/office/officeart/2005/8/layout/target3"/>
    <dgm:cxn modelId="{7E4C10DA-0200-4C85-8EFF-B1075A4FCB06}" type="presOf" srcId="{0C6E1E16-08A6-4B86-AB9F-749A7749D4C9}" destId="{B7652895-8F40-40B1-8BC2-AD2A1592E4B6}" srcOrd="1" destOrd="0" presId="urn:microsoft.com/office/officeart/2005/8/layout/target3"/>
    <dgm:cxn modelId="{8FDD27DF-7860-4879-8B01-67BF7BF6DCBE}" type="presOf" srcId="{019433A1-1324-4DE1-9E6F-32B851095F74}" destId="{83FE2C4A-F11C-43B1-9923-1AFAA3244381}" srcOrd="1" destOrd="0" presId="urn:microsoft.com/office/officeart/2005/8/layout/target3"/>
    <dgm:cxn modelId="{55779B7A-91E4-439F-B162-6DB12B9AAB9D}" type="presParOf" srcId="{71045F8C-00FA-488E-A7BD-E2E6753D979D}" destId="{3577EC6B-C980-4F34-8C69-4365E7B8FC8C}" srcOrd="0" destOrd="0" presId="urn:microsoft.com/office/officeart/2005/8/layout/target3"/>
    <dgm:cxn modelId="{BE3E152C-38DF-4361-BBDE-E1B8DBBAEBBE}" type="presParOf" srcId="{71045F8C-00FA-488E-A7BD-E2E6753D979D}" destId="{6940EB87-DC1D-4BC3-9408-9AC2E1FFC039}" srcOrd="1" destOrd="0" presId="urn:microsoft.com/office/officeart/2005/8/layout/target3"/>
    <dgm:cxn modelId="{66A924DA-1879-493F-AFED-4D7738EB7A52}" type="presParOf" srcId="{71045F8C-00FA-488E-A7BD-E2E6753D979D}" destId="{BC35EE03-4121-4EF9-923D-7CB6D30D358D}" srcOrd="2" destOrd="0" presId="urn:microsoft.com/office/officeart/2005/8/layout/target3"/>
    <dgm:cxn modelId="{A13B5B84-002C-46C1-891F-A600B2AD0E63}" type="presParOf" srcId="{71045F8C-00FA-488E-A7BD-E2E6753D979D}" destId="{D3840DFA-901C-4049-8AB2-27AC2BA34540}" srcOrd="3" destOrd="0" presId="urn:microsoft.com/office/officeart/2005/8/layout/target3"/>
    <dgm:cxn modelId="{9101D817-0861-4E3C-94C4-92322E47A188}" type="presParOf" srcId="{71045F8C-00FA-488E-A7BD-E2E6753D979D}" destId="{5BDA8D49-C64C-4FDF-ACCF-171444A32B21}" srcOrd="4" destOrd="0" presId="urn:microsoft.com/office/officeart/2005/8/layout/target3"/>
    <dgm:cxn modelId="{EB6079D2-2805-45C7-B982-933F04F8BF7F}" type="presParOf" srcId="{71045F8C-00FA-488E-A7BD-E2E6753D979D}" destId="{D8344A4C-A59C-418B-AE84-1CF03F62012F}" srcOrd="5" destOrd="0" presId="urn:microsoft.com/office/officeart/2005/8/layout/target3"/>
    <dgm:cxn modelId="{8C14191C-3122-45EB-9204-3331B9832175}" type="presParOf" srcId="{71045F8C-00FA-488E-A7BD-E2E6753D979D}" destId="{57DDA582-354B-4295-AE97-083B34E96D1A}" srcOrd="6" destOrd="0" presId="urn:microsoft.com/office/officeart/2005/8/layout/target3"/>
    <dgm:cxn modelId="{52B49985-40B1-4644-BFA9-FA95E23D8115}" type="presParOf" srcId="{71045F8C-00FA-488E-A7BD-E2E6753D979D}" destId="{4A11C032-4DF2-44E5-8C80-1286B3D4B133}" srcOrd="7" destOrd="0" presId="urn:microsoft.com/office/officeart/2005/8/layout/target3"/>
    <dgm:cxn modelId="{639A1476-59C8-4EB2-9A34-974A0DC0A4B5}" type="presParOf" srcId="{71045F8C-00FA-488E-A7BD-E2E6753D979D}" destId="{601CDFA2-8205-4060-95D5-B0A001D0D0E3}" srcOrd="8" destOrd="0" presId="urn:microsoft.com/office/officeart/2005/8/layout/target3"/>
    <dgm:cxn modelId="{F44CF055-C486-400B-AD0D-BE4A2CA6BA8F}" type="presParOf" srcId="{71045F8C-00FA-488E-A7BD-E2E6753D979D}" destId="{EA95FEE9-5F68-48C7-93BB-0F8C419DA96D}" srcOrd="9" destOrd="0" presId="urn:microsoft.com/office/officeart/2005/8/layout/target3"/>
    <dgm:cxn modelId="{105D8B62-6CD0-4157-95BB-2A0539A20BF1}" type="presParOf" srcId="{71045F8C-00FA-488E-A7BD-E2E6753D979D}" destId="{BB3828A8-1683-43A3-8BCA-2995B7EAE8F3}" srcOrd="10" destOrd="0" presId="urn:microsoft.com/office/officeart/2005/8/layout/target3"/>
    <dgm:cxn modelId="{DDD2F08A-5357-465E-B138-CD9B25EA1DA1}" type="presParOf" srcId="{71045F8C-00FA-488E-A7BD-E2E6753D979D}" destId="{CC1D5B29-8413-4412-9F6D-55E531B84639}" srcOrd="11" destOrd="0" presId="urn:microsoft.com/office/officeart/2005/8/layout/target3"/>
    <dgm:cxn modelId="{70E25B94-E160-49E0-A9C6-2A080C591D55}" type="presParOf" srcId="{71045F8C-00FA-488E-A7BD-E2E6753D979D}" destId="{AEEDACE7-4427-455B-A155-2C3381828BD7}" srcOrd="12" destOrd="0" presId="urn:microsoft.com/office/officeart/2005/8/layout/target3"/>
    <dgm:cxn modelId="{A680F531-62FC-4A61-80D6-0EE97CECEA86}" type="presParOf" srcId="{71045F8C-00FA-488E-A7BD-E2E6753D979D}" destId="{7C8531F2-00DF-4DB1-A6C6-AF46193E1BBF}" srcOrd="13" destOrd="0" presId="urn:microsoft.com/office/officeart/2005/8/layout/target3"/>
    <dgm:cxn modelId="{AE682CBB-0E47-4F44-B6F7-DDD44FCD7A01}" type="presParOf" srcId="{71045F8C-00FA-488E-A7BD-E2E6753D979D}" destId="{304CA11A-E17E-4999-A128-C72BF543B20D}" srcOrd="14" destOrd="0" presId="urn:microsoft.com/office/officeart/2005/8/layout/target3"/>
    <dgm:cxn modelId="{720474BB-E010-4B47-92E8-476129D5CA17}" type="presParOf" srcId="{71045F8C-00FA-488E-A7BD-E2E6753D979D}" destId="{C67EF5F7-B425-49AF-82F9-2446588ED851}" srcOrd="15" destOrd="0" presId="urn:microsoft.com/office/officeart/2005/8/layout/target3"/>
    <dgm:cxn modelId="{B76F5581-1D61-4F52-9184-56B6FBF2D7E2}" type="presParOf" srcId="{71045F8C-00FA-488E-A7BD-E2E6753D979D}" destId="{14E80F71-B028-4CCE-8C5A-7AE67F9A28C6}" srcOrd="16" destOrd="0" presId="urn:microsoft.com/office/officeart/2005/8/layout/target3"/>
    <dgm:cxn modelId="{2A31F16F-65A7-4FE8-95A0-AC380DDDE614}" type="presParOf" srcId="{71045F8C-00FA-488E-A7BD-E2E6753D979D}" destId="{F732C171-B6A8-40AC-BE86-9061B3C3D3B8}" srcOrd="17" destOrd="0" presId="urn:microsoft.com/office/officeart/2005/8/layout/target3"/>
    <dgm:cxn modelId="{CBDAE36C-41B8-412C-9EBE-D24A3964C7A9}" type="presParOf" srcId="{71045F8C-00FA-488E-A7BD-E2E6753D979D}" destId="{D8C5187E-68B6-4E2E-86D0-57087190219B}" srcOrd="18" destOrd="0" presId="urn:microsoft.com/office/officeart/2005/8/layout/target3"/>
    <dgm:cxn modelId="{100263BD-B0DD-4B35-AF6E-B8E57DF0190A}" type="presParOf" srcId="{71045F8C-00FA-488E-A7BD-E2E6753D979D}" destId="{1A909E4D-639C-4CB7-A7CE-FC1133FAA37E}" srcOrd="19" destOrd="0" presId="urn:microsoft.com/office/officeart/2005/8/layout/target3"/>
    <dgm:cxn modelId="{2A8DCC2D-6F8E-44A9-9B4E-7AAF0CFFFA29}" type="presParOf" srcId="{71045F8C-00FA-488E-A7BD-E2E6753D979D}" destId="{D102FEF8-6917-41D2-AE5D-914C1EA8F84A}" srcOrd="20" destOrd="0" presId="urn:microsoft.com/office/officeart/2005/8/layout/target3"/>
    <dgm:cxn modelId="{B7B4D8E1-DD23-4F65-9D26-8AD86E6590CE}" type="presParOf" srcId="{71045F8C-00FA-488E-A7BD-E2E6753D979D}" destId="{4D19AB04-24FA-40C2-B203-52AE3D15E171}" srcOrd="21" destOrd="0" presId="urn:microsoft.com/office/officeart/2005/8/layout/target3"/>
    <dgm:cxn modelId="{41BFBC11-8DB2-4EDB-84D8-9396D1D1129C}" type="presParOf" srcId="{71045F8C-00FA-488E-A7BD-E2E6753D979D}" destId="{B7652895-8F40-40B1-8BC2-AD2A1592E4B6}" srcOrd="22" destOrd="0" presId="urn:microsoft.com/office/officeart/2005/8/layout/target3"/>
    <dgm:cxn modelId="{7CEFFC0A-50B4-4652-B920-547957013151}" type="presParOf" srcId="{71045F8C-00FA-488E-A7BD-E2E6753D979D}" destId="{3F478621-DC04-4E99-8ED0-6EF817E39D41}" srcOrd="23" destOrd="0" presId="urn:microsoft.com/office/officeart/2005/8/layout/target3"/>
    <dgm:cxn modelId="{061BEE68-76E7-448D-AD6E-7A88350764C2}" type="presParOf" srcId="{71045F8C-00FA-488E-A7BD-E2E6753D979D}" destId="{83FE2C4A-F11C-43B1-9923-1AFAA3244381}" srcOrd="24" destOrd="0" presId="urn:microsoft.com/office/officeart/2005/8/layout/target3"/>
    <dgm:cxn modelId="{03D64B38-61C1-49DA-8CB0-D20CBA8B7C94}" type="presParOf" srcId="{71045F8C-00FA-488E-A7BD-E2E6753D979D}" destId="{0E0F4EFC-82FA-4EC4-801E-BC2F931EC339}" srcOrd="25" destOrd="0" presId="urn:microsoft.com/office/officeart/2005/8/layout/target3"/>
    <dgm:cxn modelId="{388AF3F5-522A-4929-BAE6-8B5C52696E8B}" type="presParOf" srcId="{71045F8C-00FA-488E-A7BD-E2E6753D979D}" destId="{D3CEBA79-51F7-49AC-8104-9DE2B978BFF4}" srcOrd="26" destOrd="0" presId="urn:microsoft.com/office/officeart/2005/8/layout/target3"/>
    <dgm:cxn modelId="{BC481C5B-DAD8-484A-8470-F79DB8859009}" type="presParOf" srcId="{71045F8C-00FA-488E-A7BD-E2E6753D979D}" destId="{932F2F5B-E5E6-4E00-9503-10413FFBA7E0}" srcOrd="2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7200"/>
          <a:ext cx="4018046" cy="4018046"/>
        </a:xfrm>
        <a:prstGeom prst="pie">
          <a:avLst>
            <a:gd name="adj1" fmla="val 5400000"/>
            <a:gd name="adj2" fmla="val 16200000"/>
          </a:avLst>
        </a:prstGeom>
        <a:gradFill rotWithShape="0">
          <a:gsLst>
            <a:gs pos="0">
              <a:schemeClr val="accent6">
                <a:alpha val="90000"/>
                <a:hueOff val="0"/>
                <a:satOff val="0"/>
                <a:lumOff val="0"/>
                <a:alphaOff val="0"/>
                <a:tint val="75000"/>
                <a:shade val="85000"/>
                <a:satMod val="230000"/>
              </a:schemeClr>
            </a:gs>
            <a:gs pos="25000">
              <a:schemeClr val="accent6">
                <a:alpha val="90000"/>
                <a:hueOff val="0"/>
                <a:satOff val="0"/>
                <a:lumOff val="0"/>
                <a:alphaOff val="0"/>
                <a:tint val="90000"/>
                <a:shade val="70000"/>
                <a:satMod val="220000"/>
              </a:schemeClr>
            </a:gs>
            <a:gs pos="50000">
              <a:schemeClr val="accent6">
                <a:alpha val="90000"/>
                <a:hueOff val="0"/>
                <a:satOff val="0"/>
                <a:lumOff val="0"/>
                <a:alphaOff val="0"/>
                <a:tint val="90000"/>
                <a:shade val="58000"/>
                <a:satMod val="225000"/>
              </a:schemeClr>
            </a:gs>
            <a:gs pos="65000">
              <a:schemeClr val="accent6">
                <a:alpha val="90000"/>
                <a:hueOff val="0"/>
                <a:satOff val="0"/>
                <a:lumOff val="0"/>
                <a:alphaOff val="0"/>
                <a:tint val="90000"/>
                <a:shade val="58000"/>
                <a:satMod val="225000"/>
              </a:schemeClr>
            </a:gs>
            <a:gs pos="80000">
              <a:schemeClr val="accent6">
                <a:alpha val="90000"/>
                <a:hueOff val="0"/>
                <a:satOff val="0"/>
                <a:lumOff val="0"/>
                <a:alphaOff val="0"/>
                <a:tint val="90000"/>
                <a:shade val="69000"/>
                <a:satMod val="220000"/>
              </a:schemeClr>
            </a:gs>
            <a:gs pos="100000">
              <a:schemeClr val="accent6">
                <a:alpha val="90000"/>
                <a:hueOff val="0"/>
                <a:satOff val="0"/>
                <a:lumOff val="0"/>
                <a:alphaOff val="0"/>
                <a:tint val="77000"/>
                <a:shade val="80000"/>
                <a:satMod val="230000"/>
              </a:schemeClr>
            </a:gs>
          </a:gsLst>
          <a:lin ang="5400000" scaled="1"/>
        </a:gradFill>
        <a:ln>
          <a:noFill/>
        </a:ln>
        <a:effectLst>
          <a:outerShdw blurRad="76200" dist="50800" dir="5400000" rotWithShape="0">
            <a:srgbClr val="4E3B3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C35EE03-4121-4EF9-923D-7CB6D30D358D}">
      <dsp:nvSpPr>
        <dsp:cNvPr id="0" name=""/>
        <dsp:cNvSpPr/>
      </dsp:nvSpPr>
      <dsp:spPr>
        <a:xfrm>
          <a:off x="2009023" y="7200"/>
          <a:ext cx="4687720" cy="4018046"/>
        </a:xfrm>
        <a:prstGeom prst="rect">
          <a:avLst/>
        </a:prstGeom>
        <a:solidFill>
          <a:schemeClr val="lt1">
            <a:alpha val="90000"/>
            <a:hueOff val="0"/>
            <a:satOff val="0"/>
            <a:lumOff val="0"/>
            <a:alphaOff val="0"/>
          </a:schemeClr>
        </a:solidFill>
        <a:ln w="10000" cap="flat" cmpd="sng" algn="ctr">
          <a:solidFill>
            <a:schemeClr val="accent6">
              <a:alpha val="90000"/>
              <a:hueOff val="0"/>
              <a:satOff val="0"/>
              <a:lumOff val="0"/>
              <a:alphaOff val="0"/>
            </a:schemeClr>
          </a:solidFill>
          <a:prstDash val="solid"/>
        </a:ln>
        <a:effectLst>
          <a:outerShdw blurRad="76200" dist="50800" dir="5400000" rotWithShape="0">
            <a:srgbClr val="4E3B30">
              <a:alpha val="60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l" defTabSz="488950">
            <a:lnSpc>
              <a:spcPct val="90000"/>
            </a:lnSpc>
            <a:spcBef>
              <a:spcPct val="0"/>
            </a:spcBef>
            <a:spcAft>
              <a:spcPct val="35000"/>
            </a:spcAft>
          </a:pPr>
          <a:r>
            <a:rPr lang="cs-CZ" sz="1100" kern="1200" dirty="0"/>
            <a:t>Název školy:    </a:t>
          </a:r>
          <a:r>
            <a:rPr lang="cs-CZ" sz="1100" kern="1200" dirty="0" smtClean="0"/>
            <a:t>Základní škola a Mateřská škola, Police nad Metují, okres Náchod</a:t>
          </a:r>
          <a:endParaRPr lang="cs-CZ" sz="1100" kern="1200" dirty="0"/>
        </a:p>
      </dsp:txBody>
      <dsp:txXfrm>
        <a:off x="2009023" y="7200"/>
        <a:ext cx="4687720" cy="401804"/>
      </dsp:txXfrm>
    </dsp:sp>
    <dsp:sp modelId="{5BDA8D49-C64C-4FDF-ACCF-171444A32B21}">
      <dsp:nvSpPr>
        <dsp:cNvPr id="0" name=""/>
        <dsp:cNvSpPr/>
      </dsp:nvSpPr>
      <dsp:spPr>
        <a:xfrm>
          <a:off x="301353" y="409004"/>
          <a:ext cx="3415340" cy="3415340"/>
        </a:xfrm>
        <a:prstGeom prst="pie">
          <a:avLst>
            <a:gd name="adj1" fmla="val 5400000"/>
            <a:gd name="adj2" fmla="val 16200000"/>
          </a:avLst>
        </a:prstGeom>
        <a:gradFill rotWithShape="0">
          <a:gsLst>
            <a:gs pos="0">
              <a:schemeClr val="accent6">
                <a:alpha val="90000"/>
                <a:hueOff val="0"/>
                <a:satOff val="0"/>
                <a:lumOff val="0"/>
                <a:alphaOff val="-6667"/>
                <a:tint val="75000"/>
                <a:shade val="85000"/>
                <a:satMod val="230000"/>
              </a:schemeClr>
            </a:gs>
            <a:gs pos="25000">
              <a:schemeClr val="accent6">
                <a:alpha val="90000"/>
                <a:hueOff val="0"/>
                <a:satOff val="0"/>
                <a:lumOff val="0"/>
                <a:alphaOff val="-6667"/>
                <a:tint val="90000"/>
                <a:shade val="70000"/>
                <a:satMod val="220000"/>
              </a:schemeClr>
            </a:gs>
            <a:gs pos="50000">
              <a:schemeClr val="accent6">
                <a:alpha val="90000"/>
                <a:hueOff val="0"/>
                <a:satOff val="0"/>
                <a:lumOff val="0"/>
                <a:alphaOff val="-6667"/>
                <a:tint val="90000"/>
                <a:shade val="58000"/>
                <a:satMod val="225000"/>
              </a:schemeClr>
            </a:gs>
            <a:gs pos="65000">
              <a:schemeClr val="accent6">
                <a:alpha val="90000"/>
                <a:hueOff val="0"/>
                <a:satOff val="0"/>
                <a:lumOff val="0"/>
                <a:alphaOff val="-6667"/>
                <a:tint val="90000"/>
                <a:shade val="58000"/>
                <a:satMod val="225000"/>
              </a:schemeClr>
            </a:gs>
            <a:gs pos="80000">
              <a:schemeClr val="accent6">
                <a:alpha val="90000"/>
                <a:hueOff val="0"/>
                <a:satOff val="0"/>
                <a:lumOff val="0"/>
                <a:alphaOff val="-6667"/>
                <a:tint val="90000"/>
                <a:shade val="69000"/>
                <a:satMod val="220000"/>
              </a:schemeClr>
            </a:gs>
            <a:gs pos="100000">
              <a:schemeClr val="accent6">
                <a:alpha val="90000"/>
                <a:hueOff val="0"/>
                <a:satOff val="0"/>
                <a:lumOff val="0"/>
                <a:alphaOff val="-6667"/>
                <a:tint val="77000"/>
                <a:shade val="80000"/>
                <a:satMod val="230000"/>
              </a:schemeClr>
            </a:gs>
          </a:gsLst>
          <a:lin ang="5400000" scaled="1"/>
        </a:gradFill>
        <a:ln>
          <a:noFill/>
        </a:ln>
        <a:effectLst>
          <a:outerShdw blurRad="76200" dist="50800" dir="5400000" rotWithShape="0">
            <a:srgbClr val="4E3B3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8344A4C-A59C-418B-AE84-1CF03F62012F}">
      <dsp:nvSpPr>
        <dsp:cNvPr id="0" name=""/>
        <dsp:cNvSpPr/>
      </dsp:nvSpPr>
      <dsp:spPr>
        <a:xfrm>
          <a:off x="2009023" y="409004"/>
          <a:ext cx="4687720" cy="3415340"/>
        </a:xfrm>
        <a:prstGeom prst="rect">
          <a:avLst/>
        </a:prstGeom>
        <a:solidFill>
          <a:schemeClr val="lt1">
            <a:alpha val="90000"/>
            <a:hueOff val="0"/>
            <a:satOff val="0"/>
            <a:lumOff val="0"/>
            <a:alphaOff val="0"/>
          </a:schemeClr>
        </a:solidFill>
        <a:ln w="10000" cap="flat" cmpd="sng" algn="ctr">
          <a:solidFill>
            <a:schemeClr val="accent6">
              <a:alpha val="90000"/>
              <a:hueOff val="0"/>
              <a:satOff val="0"/>
              <a:lumOff val="0"/>
              <a:alphaOff val="-6667"/>
            </a:schemeClr>
          </a:solidFill>
          <a:prstDash val="solid"/>
        </a:ln>
        <a:effectLst>
          <a:outerShdw blurRad="76200" dist="50800" dir="5400000" rotWithShape="0">
            <a:srgbClr val="4E3B30">
              <a:alpha val="60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kern="1200" dirty="0" smtClean="0"/>
            <a:t>Autor: Hana Křišťálová</a:t>
          </a:r>
          <a:endParaRPr lang="cs-CZ" sz="1600" kern="1200" dirty="0"/>
        </a:p>
      </dsp:txBody>
      <dsp:txXfrm>
        <a:off x="2009023" y="409004"/>
        <a:ext cx="4687720" cy="401804"/>
      </dsp:txXfrm>
    </dsp:sp>
    <dsp:sp modelId="{4A11C032-4DF2-44E5-8C80-1286B3D4B133}">
      <dsp:nvSpPr>
        <dsp:cNvPr id="0" name=""/>
        <dsp:cNvSpPr/>
      </dsp:nvSpPr>
      <dsp:spPr>
        <a:xfrm>
          <a:off x="602706" y="810808"/>
          <a:ext cx="2812633" cy="2812633"/>
        </a:xfrm>
        <a:prstGeom prst="pie">
          <a:avLst>
            <a:gd name="adj1" fmla="val 5400000"/>
            <a:gd name="adj2" fmla="val 16200000"/>
          </a:avLst>
        </a:prstGeom>
        <a:gradFill rotWithShape="0">
          <a:gsLst>
            <a:gs pos="0">
              <a:schemeClr val="accent6">
                <a:alpha val="90000"/>
                <a:hueOff val="0"/>
                <a:satOff val="0"/>
                <a:lumOff val="0"/>
                <a:alphaOff val="-13333"/>
                <a:tint val="75000"/>
                <a:shade val="85000"/>
                <a:satMod val="230000"/>
              </a:schemeClr>
            </a:gs>
            <a:gs pos="25000">
              <a:schemeClr val="accent6">
                <a:alpha val="90000"/>
                <a:hueOff val="0"/>
                <a:satOff val="0"/>
                <a:lumOff val="0"/>
                <a:alphaOff val="-13333"/>
                <a:tint val="90000"/>
                <a:shade val="70000"/>
                <a:satMod val="220000"/>
              </a:schemeClr>
            </a:gs>
            <a:gs pos="50000">
              <a:schemeClr val="accent6">
                <a:alpha val="90000"/>
                <a:hueOff val="0"/>
                <a:satOff val="0"/>
                <a:lumOff val="0"/>
                <a:alphaOff val="-13333"/>
                <a:tint val="90000"/>
                <a:shade val="58000"/>
                <a:satMod val="225000"/>
              </a:schemeClr>
            </a:gs>
            <a:gs pos="65000">
              <a:schemeClr val="accent6">
                <a:alpha val="90000"/>
                <a:hueOff val="0"/>
                <a:satOff val="0"/>
                <a:lumOff val="0"/>
                <a:alphaOff val="-13333"/>
                <a:tint val="90000"/>
                <a:shade val="58000"/>
                <a:satMod val="225000"/>
              </a:schemeClr>
            </a:gs>
            <a:gs pos="80000">
              <a:schemeClr val="accent6">
                <a:alpha val="90000"/>
                <a:hueOff val="0"/>
                <a:satOff val="0"/>
                <a:lumOff val="0"/>
                <a:alphaOff val="-13333"/>
                <a:tint val="90000"/>
                <a:shade val="69000"/>
                <a:satMod val="220000"/>
              </a:schemeClr>
            </a:gs>
            <a:gs pos="100000">
              <a:schemeClr val="accent6">
                <a:alpha val="90000"/>
                <a:hueOff val="0"/>
                <a:satOff val="0"/>
                <a:lumOff val="0"/>
                <a:alphaOff val="-13333"/>
                <a:tint val="77000"/>
                <a:shade val="80000"/>
                <a:satMod val="230000"/>
              </a:schemeClr>
            </a:gs>
          </a:gsLst>
          <a:lin ang="5400000" scaled="1"/>
        </a:gradFill>
        <a:ln>
          <a:noFill/>
        </a:ln>
        <a:effectLst>
          <a:outerShdw blurRad="76200" dist="50800" dir="5400000" rotWithShape="0">
            <a:srgbClr val="4E3B3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01CDFA2-8205-4060-95D5-B0A001D0D0E3}">
      <dsp:nvSpPr>
        <dsp:cNvPr id="0" name=""/>
        <dsp:cNvSpPr/>
      </dsp:nvSpPr>
      <dsp:spPr>
        <a:xfrm>
          <a:off x="2009023" y="810808"/>
          <a:ext cx="4687720" cy="2812633"/>
        </a:xfrm>
        <a:prstGeom prst="rect">
          <a:avLst/>
        </a:prstGeom>
        <a:solidFill>
          <a:schemeClr val="lt1">
            <a:alpha val="90000"/>
            <a:hueOff val="0"/>
            <a:satOff val="0"/>
            <a:lumOff val="0"/>
            <a:alphaOff val="0"/>
          </a:schemeClr>
        </a:solidFill>
        <a:ln w="10000" cap="flat" cmpd="sng" algn="ctr">
          <a:solidFill>
            <a:schemeClr val="accent6">
              <a:alpha val="90000"/>
              <a:hueOff val="0"/>
              <a:satOff val="0"/>
              <a:lumOff val="0"/>
              <a:alphaOff val="-13333"/>
            </a:schemeClr>
          </a:solidFill>
          <a:prstDash val="solid"/>
        </a:ln>
        <a:effectLst>
          <a:outerShdw blurRad="76200" dist="50800" dir="5400000" rotWithShape="0">
            <a:srgbClr val="4E3B30">
              <a:alpha val="60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kern="1200" dirty="0" smtClean="0"/>
            <a:t>Název : VY_32_INOVACE_8A_07_Modalverben</a:t>
          </a:r>
          <a:endParaRPr lang="cs-CZ" sz="1600" kern="1200" dirty="0"/>
        </a:p>
      </dsp:txBody>
      <dsp:txXfrm>
        <a:off x="2009023" y="810808"/>
        <a:ext cx="4687720" cy="401804"/>
      </dsp:txXfrm>
    </dsp:sp>
    <dsp:sp modelId="{BB3828A8-1683-43A3-8BCA-2995B7EAE8F3}">
      <dsp:nvSpPr>
        <dsp:cNvPr id="0" name=""/>
        <dsp:cNvSpPr/>
      </dsp:nvSpPr>
      <dsp:spPr>
        <a:xfrm>
          <a:off x="904059" y="1212612"/>
          <a:ext cx="2209927" cy="2209927"/>
        </a:xfrm>
        <a:prstGeom prst="pie">
          <a:avLst>
            <a:gd name="adj1" fmla="val 5400000"/>
            <a:gd name="adj2" fmla="val 16200000"/>
          </a:avLst>
        </a:prstGeom>
        <a:gradFill rotWithShape="0">
          <a:gsLst>
            <a:gs pos="0">
              <a:schemeClr val="accent6">
                <a:alpha val="90000"/>
                <a:hueOff val="0"/>
                <a:satOff val="0"/>
                <a:lumOff val="0"/>
                <a:alphaOff val="-20000"/>
                <a:tint val="75000"/>
                <a:shade val="85000"/>
                <a:satMod val="230000"/>
              </a:schemeClr>
            </a:gs>
            <a:gs pos="25000">
              <a:schemeClr val="accent6">
                <a:alpha val="90000"/>
                <a:hueOff val="0"/>
                <a:satOff val="0"/>
                <a:lumOff val="0"/>
                <a:alphaOff val="-20000"/>
                <a:tint val="90000"/>
                <a:shade val="70000"/>
                <a:satMod val="220000"/>
              </a:schemeClr>
            </a:gs>
            <a:gs pos="50000">
              <a:schemeClr val="accent6">
                <a:alpha val="90000"/>
                <a:hueOff val="0"/>
                <a:satOff val="0"/>
                <a:lumOff val="0"/>
                <a:alphaOff val="-20000"/>
                <a:tint val="90000"/>
                <a:shade val="58000"/>
                <a:satMod val="225000"/>
              </a:schemeClr>
            </a:gs>
            <a:gs pos="65000">
              <a:schemeClr val="accent6">
                <a:alpha val="90000"/>
                <a:hueOff val="0"/>
                <a:satOff val="0"/>
                <a:lumOff val="0"/>
                <a:alphaOff val="-20000"/>
                <a:tint val="90000"/>
                <a:shade val="58000"/>
                <a:satMod val="225000"/>
              </a:schemeClr>
            </a:gs>
            <a:gs pos="80000">
              <a:schemeClr val="accent6">
                <a:alpha val="90000"/>
                <a:hueOff val="0"/>
                <a:satOff val="0"/>
                <a:lumOff val="0"/>
                <a:alphaOff val="-20000"/>
                <a:tint val="90000"/>
                <a:shade val="69000"/>
                <a:satMod val="220000"/>
              </a:schemeClr>
            </a:gs>
            <a:gs pos="100000">
              <a:schemeClr val="accent6">
                <a:alpha val="90000"/>
                <a:hueOff val="0"/>
                <a:satOff val="0"/>
                <a:lumOff val="0"/>
                <a:alphaOff val="-20000"/>
                <a:tint val="77000"/>
                <a:shade val="80000"/>
                <a:satMod val="230000"/>
              </a:schemeClr>
            </a:gs>
          </a:gsLst>
          <a:lin ang="5400000" scaled="1"/>
        </a:gradFill>
        <a:ln>
          <a:noFill/>
        </a:ln>
        <a:effectLst>
          <a:outerShdw blurRad="76200" dist="50800" dir="5400000" rotWithShape="0">
            <a:srgbClr val="4E3B3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C1D5B29-8413-4412-9F6D-55E531B84639}">
      <dsp:nvSpPr>
        <dsp:cNvPr id="0" name=""/>
        <dsp:cNvSpPr/>
      </dsp:nvSpPr>
      <dsp:spPr>
        <a:xfrm>
          <a:off x="2009023" y="1212612"/>
          <a:ext cx="4687720" cy="2209927"/>
        </a:xfrm>
        <a:prstGeom prst="rect">
          <a:avLst/>
        </a:prstGeom>
        <a:solidFill>
          <a:schemeClr val="lt1">
            <a:alpha val="90000"/>
            <a:hueOff val="0"/>
            <a:satOff val="0"/>
            <a:lumOff val="0"/>
            <a:alphaOff val="0"/>
          </a:schemeClr>
        </a:solidFill>
        <a:ln w="10000" cap="flat" cmpd="sng" algn="ctr">
          <a:solidFill>
            <a:schemeClr val="accent6">
              <a:alpha val="90000"/>
              <a:hueOff val="0"/>
              <a:satOff val="0"/>
              <a:lumOff val="0"/>
              <a:alphaOff val="-20000"/>
            </a:schemeClr>
          </a:solidFill>
          <a:prstDash val="solid"/>
        </a:ln>
        <a:effectLst>
          <a:outerShdw blurRad="76200" dist="50800" dir="5400000" rotWithShape="0">
            <a:srgbClr val="4E3B30">
              <a:alpha val="60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kern="1200" dirty="0" smtClean="0"/>
            <a:t>Vzdělávací obor: Německý jazyk</a:t>
          </a:r>
          <a:endParaRPr lang="cs-CZ" sz="1600" kern="1200" dirty="0"/>
        </a:p>
      </dsp:txBody>
      <dsp:txXfrm>
        <a:off x="2009023" y="1212612"/>
        <a:ext cx="4687720" cy="401808"/>
      </dsp:txXfrm>
    </dsp:sp>
    <dsp:sp modelId="{7C8531F2-00DF-4DB1-A6C6-AF46193E1BBF}">
      <dsp:nvSpPr>
        <dsp:cNvPr id="0" name=""/>
        <dsp:cNvSpPr/>
      </dsp:nvSpPr>
      <dsp:spPr>
        <a:xfrm>
          <a:off x="1205414" y="1614421"/>
          <a:ext cx="1607216" cy="1607216"/>
        </a:xfrm>
        <a:prstGeom prst="pie">
          <a:avLst>
            <a:gd name="adj1" fmla="val 5400000"/>
            <a:gd name="adj2" fmla="val 16200000"/>
          </a:avLst>
        </a:prstGeom>
        <a:gradFill rotWithShape="0">
          <a:gsLst>
            <a:gs pos="0">
              <a:schemeClr val="accent6">
                <a:alpha val="90000"/>
                <a:hueOff val="0"/>
                <a:satOff val="0"/>
                <a:lumOff val="0"/>
                <a:alphaOff val="-26667"/>
                <a:tint val="75000"/>
                <a:shade val="85000"/>
                <a:satMod val="230000"/>
              </a:schemeClr>
            </a:gs>
            <a:gs pos="25000">
              <a:schemeClr val="accent6">
                <a:alpha val="90000"/>
                <a:hueOff val="0"/>
                <a:satOff val="0"/>
                <a:lumOff val="0"/>
                <a:alphaOff val="-26667"/>
                <a:tint val="90000"/>
                <a:shade val="70000"/>
                <a:satMod val="220000"/>
              </a:schemeClr>
            </a:gs>
            <a:gs pos="50000">
              <a:schemeClr val="accent6">
                <a:alpha val="90000"/>
                <a:hueOff val="0"/>
                <a:satOff val="0"/>
                <a:lumOff val="0"/>
                <a:alphaOff val="-26667"/>
                <a:tint val="90000"/>
                <a:shade val="58000"/>
                <a:satMod val="225000"/>
              </a:schemeClr>
            </a:gs>
            <a:gs pos="65000">
              <a:schemeClr val="accent6">
                <a:alpha val="90000"/>
                <a:hueOff val="0"/>
                <a:satOff val="0"/>
                <a:lumOff val="0"/>
                <a:alphaOff val="-26667"/>
                <a:tint val="90000"/>
                <a:shade val="58000"/>
                <a:satMod val="225000"/>
              </a:schemeClr>
            </a:gs>
            <a:gs pos="80000">
              <a:schemeClr val="accent6">
                <a:alpha val="90000"/>
                <a:hueOff val="0"/>
                <a:satOff val="0"/>
                <a:lumOff val="0"/>
                <a:alphaOff val="-26667"/>
                <a:tint val="90000"/>
                <a:shade val="69000"/>
                <a:satMod val="220000"/>
              </a:schemeClr>
            </a:gs>
            <a:gs pos="100000">
              <a:schemeClr val="accent6">
                <a:alpha val="90000"/>
                <a:hueOff val="0"/>
                <a:satOff val="0"/>
                <a:lumOff val="0"/>
                <a:alphaOff val="-26667"/>
                <a:tint val="77000"/>
                <a:shade val="80000"/>
                <a:satMod val="230000"/>
              </a:schemeClr>
            </a:gs>
          </a:gsLst>
          <a:lin ang="5400000" scaled="1"/>
        </a:gradFill>
        <a:ln>
          <a:noFill/>
        </a:ln>
        <a:effectLst>
          <a:outerShdw blurRad="76200" dist="50800" dir="5400000" rotWithShape="0">
            <a:srgbClr val="4E3B3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304CA11A-E17E-4999-A128-C72BF543B20D}">
      <dsp:nvSpPr>
        <dsp:cNvPr id="0" name=""/>
        <dsp:cNvSpPr/>
      </dsp:nvSpPr>
      <dsp:spPr>
        <a:xfrm>
          <a:off x="2009023" y="1614421"/>
          <a:ext cx="4687720" cy="1607216"/>
        </a:xfrm>
        <a:prstGeom prst="rect">
          <a:avLst/>
        </a:prstGeom>
        <a:solidFill>
          <a:schemeClr val="lt1">
            <a:alpha val="90000"/>
            <a:hueOff val="0"/>
            <a:satOff val="0"/>
            <a:lumOff val="0"/>
            <a:alphaOff val="0"/>
          </a:schemeClr>
        </a:solidFill>
        <a:ln w="10000" cap="flat" cmpd="sng" algn="ctr">
          <a:solidFill>
            <a:schemeClr val="accent6">
              <a:alpha val="90000"/>
              <a:hueOff val="0"/>
              <a:satOff val="0"/>
              <a:lumOff val="0"/>
              <a:alphaOff val="-26667"/>
            </a:schemeClr>
          </a:solidFill>
          <a:prstDash val="solid"/>
        </a:ln>
        <a:effectLst>
          <a:outerShdw blurRad="76200" dist="50800" dir="5400000" rotWithShape="0">
            <a:srgbClr val="4E3B30">
              <a:alpha val="60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kern="1200" dirty="0" smtClean="0"/>
            <a:t>Téma: Slovesa</a:t>
          </a:r>
          <a:endParaRPr lang="cs-CZ" sz="1600" kern="1200" dirty="0"/>
        </a:p>
      </dsp:txBody>
      <dsp:txXfrm>
        <a:off x="2009023" y="1614421"/>
        <a:ext cx="4687720" cy="401804"/>
      </dsp:txXfrm>
    </dsp:sp>
    <dsp:sp modelId="{14E80F71-B028-4CCE-8C5A-7AE67F9A28C6}">
      <dsp:nvSpPr>
        <dsp:cNvPr id="0" name=""/>
        <dsp:cNvSpPr/>
      </dsp:nvSpPr>
      <dsp:spPr>
        <a:xfrm>
          <a:off x="1506768" y="2016225"/>
          <a:ext cx="1004510" cy="1004510"/>
        </a:xfrm>
        <a:prstGeom prst="pie">
          <a:avLst>
            <a:gd name="adj1" fmla="val 5400000"/>
            <a:gd name="adj2" fmla="val 16200000"/>
          </a:avLst>
        </a:prstGeom>
        <a:gradFill rotWithShape="0">
          <a:gsLst>
            <a:gs pos="0">
              <a:schemeClr val="accent6">
                <a:alpha val="90000"/>
                <a:hueOff val="0"/>
                <a:satOff val="0"/>
                <a:lumOff val="0"/>
                <a:alphaOff val="-33333"/>
                <a:tint val="75000"/>
                <a:shade val="85000"/>
                <a:satMod val="230000"/>
              </a:schemeClr>
            </a:gs>
            <a:gs pos="25000">
              <a:schemeClr val="accent6">
                <a:alpha val="90000"/>
                <a:hueOff val="0"/>
                <a:satOff val="0"/>
                <a:lumOff val="0"/>
                <a:alphaOff val="-33333"/>
                <a:tint val="90000"/>
                <a:shade val="70000"/>
                <a:satMod val="220000"/>
              </a:schemeClr>
            </a:gs>
            <a:gs pos="50000">
              <a:schemeClr val="accent6">
                <a:alpha val="90000"/>
                <a:hueOff val="0"/>
                <a:satOff val="0"/>
                <a:lumOff val="0"/>
                <a:alphaOff val="-33333"/>
                <a:tint val="90000"/>
                <a:shade val="58000"/>
                <a:satMod val="225000"/>
              </a:schemeClr>
            </a:gs>
            <a:gs pos="65000">
              <a:schemeClr val="accent6">
                <a:alpha val="90000"/>
                <a:hueOff val="0"/>
                <a:satOff val="0"/>
                <a:lumOff val="0"/>
                <a:alphaOff val="-33333"/>
                <a:tint val="90000"/>
                <a:shade val="58000"/>
                <a:satMod val="225000"/>
              </a:schemeClr>
            </a:gs>
            <a:gs pos="80000">
              <a:schemeClr val="accent6">
                <a:alpha val="90000"/>
                <a:hueOff val="0"/>
                <a:satOff val="0"/>
                <a:lumOff val="0"/>
                <a:alphaOff val="-33333"/>
                <a:tint val="90000"/>
                <a:shade val="69000"/>
                <a:satMod val="220000"/>
              </a:schemeClr>
            </a:gs>
            <a:gs pos="100000">
              <a:schemeClr val="accent6">
                <a:alpha val="90000"/>
                <a:hueOff val="0"/>
                <a:satOff val="0"/>
                <a:lumOff val="0"/>
                <a:alphaOff val="-33333"/>
                <a:tint val="77000"/>
                <a:shade val="80000"/>
                <a:satMod val="230000"/>
              </a:schemeClr>
            </a:gs>
          </a:gsLst>
          <a:lin ang="5400000" scaled="1"/>
        </a:gradFill>
        <a:ln>
          <a:noFill/>
        </a:ln>
        <a:effectLst>
          <a:outerShdw blurRad="76200" dist="50800" dir="5400000" rotWithShape="0">
            <a:srgbClr val="4E3B3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732C171-B6A8-40AC-BE86-9061B3C3D3B8}">
      <dsp:nvSpPr>
        <dsp:cNvPr id="0" name=""/>
        <dsp:cNvSpPr/>
      </dsp:nvSpPr>
      <dsp:spPr>
        <a:xfrm>
          <a:off x="2009023" y="2016225"/>
          <a:ext cx="4687720" cy="1004510"/>
        </a:xfrm>
        <a:prstGeom prst="rect">
          <a:avLst/>
        </a:prstGeom>
        <a:solidFill>
          <a:schemeClr val="lt1">
            <a:alpha val="90000"/>
            <a:hueOff val="0"/>
            <a:satOff val="0"/>
            <a:lumOff val="0"/>
            <a:alphaOff val="0"/>
          </a:schemeClr>
        </a:solidFill>
        <a:ln w="10000" cap="flat" cmpd="sng" algn="ctr">
          <a:solidFill>
            <a:schemeClr val="accent6">
              <a:alpha val="90000"/>
              <a:hueOff val="0"/>
              <a:satOff val="0"/>
              <a:lumOff val="0"/>
              <a:alphaOff val="-33333"/>
            </a:schemeClr>
          </a:solidFill>
          <a:prstDash val="solid"/>
        </a:ln>
        <a:effectLst>
          <a:outerShdw blurRad="76200" dist="50800" dir="5400000" rotWithShape="0">
            <a:srgbClr val="4E3B30">
              <a:alpha val="60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kern="1200" dirty="0" smtClean="0"/>
            <a:t>Ročník:</a:t>
          </a:r>
          <a:r>
            <a:rPr lang="cs-CZ" sz="1600" kern="1200" baseline="0" dirty="0" smtClean="0"/>
            <a:t> 8.-9.</a:t>
          </a:r>
          <a:endParaRPr lang="cs-CZ" sz="1600" kern="1200" dirty="0"/>
        </a:p>
      </dsp:txBody>
      <dsp:txXfrm>
        <a:off x="2009023" y="2016225"/>
        <a:ext cx="4687720" cy="401804"/>
      </dsp:txXfrm>
    </dsp:sp>
    <dsp:sp modelId="{1A909E4D-639C-4CB7-A7CE-FC1133FAA37E}">
      <dsp:nvSpPr>
        <dsp:cNvPr id="0" name=""/>
        <dsp:cNvSpPr/>
      </dsp:nvSpPr>
      <dsp:spPr>
        <a:xfrm>
          <a:off x="1808121" y="2418029"/>
          <a:ext cx="401804" cy="401804"/>
        </a:xfrm>
        <a:prstGeom prst="pie">
          <a:avLst>
            <a:gd name="adj1" fmla="val 5400000"/>
            <a:gd name="adj2" fmla="val 16200000"/>
          </a:avLst>
        </a:prstGeom>
        <a:gradFill rotWithShape="0">
          <a:gsLst>
            <a:gs pos="0">
              <a:schemeClr val="accent6">
                <a:alpha val="90000"/>
                <a:hueOff val="0"/>
                <a:satOff val="0"/>
                <a:lumOff val="0"/>
                <a:alphaOff val="-40000"/>
                <a:tint val="75000"/>
                <a:shade val="85000"/>
                <a:satMod val="230000"/>
              </a:schemeClr>
            </a:gs>
            <a:gs pos="25000">
              <a:schemeClr val="accent6">
                <a:alpha val="90000"/>
                <a:hueOff val="0"/>
                <a:satOff val="0"/>
                <a:lumOff val="0"/>
                <a:alphaOff val="-40000"/>
                <a:tint val="90000"/>
                <a:shade val="70000"/>
                <a:satMod val="220000"/>
              </a:schemeClr>
            </a:gs>
            <a:gs pos="50000">
              <a:schemeClr val="accent6">
                <a:alpha val="90000"/>
                <a:hueOff val="0"/>
                <a:satOff val="0"/>
                <a:lumOff val="0"/>
                <a:alphaOff val="-40000"/>
                <a:tint val="90000"/>
                <a:shade val="58000"/>
                <a:satMod val="225000"/>
              </a:schemeClr>
            </a:gs>
            <a:gs pos="65000">
              <a:schemeClr val="accent6">
                <a:alpha val="90000"/>
                <a:hueOff val="0"/>
                <a:satOff val="0"/>
                <a:lumOff val="0"/>
                <a:alphaOff val="-40000"/>
                <a:tint val="90000"/>
                <a:shade val="58000"/>
                <a:satMod val="225000"/>
              </a:schemeClr>
            </a:gs>
            <a:gs pos="80000">
              <a:schemeClr val="accent6">
                <a:alpha val="90000"/>
                <a:hueOff val="0"/>
                <a:satOff val="0"/>
                <a:lumOff val="0"/>
                <a:alphaOff val="-40000"/>
                <a:tint val="90000"/>
                <a:shade val="69000"/>
                <a:satMod val="220000"/>
              </a:schemeClr>
            </a:gs>
            <a:gs pos="100000">
              <a:schemeClr val="accent6">
                <a:alpha val="90000"/>
                <a:hueOff val="0"/>
                <a:satOff val="0"/>
                <a:lumOff val="0"/>
                <a:alphaOff val="-40000"/>
                <a:tint val="77000"/>
                <a:shade val="80000"/>
                <a:satMod val="230000"/>
              </a:schemeClr>
            </a:gs>
          </a:gsLst>
          <a:lin ang="5400000" scaled="1"/>
        </a:gradFill>
        <a:ln>
          <a:noFill/>
        </a:ln>
        <a:effectLst>
          <a:outerShdw blurRad="76200" dist="50800" dir="5400000" rotWithShape="0">
            <a:srgbClr val="4E3B3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102FEF8-6917-41D2-AE5D-914C1EA8F84A}">
      <dsp:nvSpPr>
        <dsp:cNvPr id="0" name=""/>
        <dsp:cNvSpPr/>
      </dsp:nvSpPr>
      <dsp:spPr>
        <a:xfrm>
          <a:off x="2009023" y="2418029"/>
          <a:ext cx="4687720" cy="401804"/>
        </a:xfrm>
        <a:prstGeom prst="rect">
          <a:avLst/>
        </a:prstGeom>
        <a:solidFill>
          <a:schemeClr val="lt1">
            <a:alpha val="90000"/>
            <a:hueOff val="0"/>
            <a:satOff val="0"/>
            <a:lumOff val="0"/>
            <a:alphaOff val="0"/>
          </a:schemeClr>
        </a:solidFill>
        <a:ln w="10000" cap="flat" cmpd="sng" algn="ctr">
          <a:solidFill>
            <a:schemeClr val="accent6">
              <a:alpha val="90000"/>
              <a:hueOff val="0"/>
              <a:satOff val="0"/>
              <a:lumOff val="0"/>
              <a:alphaOff val="-40000"/>
            </a:schemeClr>
          </a:solidFill>
          <a:prstDash val="solid"/>
        </a:ln>
        <a:effectLst>
          <a:outerShdw blurRad="76200" dist="50800" dir="5400000" rotWithShape="0">
            <a:srgbClr val="4E3B30">
              <a:alpha val="60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kern="1200" dirty="0" smtClean="0"/>
            <a:t>Číslo projektu: CZ.1.07/1.4.00/21.1431</a:t>
          </a:r>
          <a:endParaRPr lang="cs-CZ" sz="1600" kern="1200" dirty="0"/>
        </a:p>
      </dsp:txBody>
      <dsp:txXfrm>
        <a:off x="2009023" y="2418029"/>
        <a:ext cx="4687720" cy="40180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Kliknutím lze upravit styl.</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16" name="Zástupný symbol pro datum 15"/>
          <p:cNvSpPr>
            <a:spLocks noGrp="1"/>
          </p:cNvSpPr>
          <p:nvPr>
            <p:ph type="dt" sz="half" idx="10"/>
          </p:nvPr>
        </p:nvSpPr>
        <p:spPr/>
        <p:txBody>
          <a:bodyPr/>
          <a:lstStyle/>
          <a:p>
            <a:fld id="{18A2481B-5154-415F-B752-558547769AA3}" type="datetimeFigureOut">
              <a:rPr lang="cs-CZ" smtClean="0"/>
              <a:pPr/>
              <a:t>3.2.2013</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Kliknutím lze upravit styl.</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18A2481B-5154-415F-B752-558547769AA3}" type="datetimeFigureOut">
              <a:rPr lang="cs-CZ" smtClean="0"/>
              <a:pPr/>
              <a:t>3.2.2013</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9" name="Zástupný symbol pro datum 18"/>
          <p:cNvSpPr>
            <a:spLocks noGrp="1"/>
          </p:cNvSpPr>
          <p:nvPr>
            <p:ph type="dt" sz="half" idx="10"/>
          </p:nvPr>
        </p:nvSpPr>
        <p:spPr/>
        <p:txBody>
          <a:bodyPr/>
          <a:lstStyle/>
          <a:p>
            <a:fld id="{18A2481B-5154-415F-B752-558547769AA3}" type="datetimeFigureOut">
              <a:rPr lang="cs-CZ" smtClean="0"/>
              <a:pPr/>
              <a:t>3.2.2013</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20264769-77EF-4CD0-90DE-F7D7F2D423C4}" type="slidenum">
              <a:rPr lang="cs-CZ" smtClean="0"/>
              <a:pPr/>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18A2481B-5154-415F-B752-558547769AA3}" type="datetimeFigureOut">
              <a:rPr lang="cs-CZ" smtClean="0"/>
              <a:pPr/>
              <a:t>3.2.2013</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18A2481B-5154-415F-B752-558547769AA3}" type="datetimeFigureOut">
              <a:rPr lang="cs-CZ" smtClean="0"/>
              <a:pPr/>
              <a:t>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20264769-77EF-4CD0-90DE-F7D7F2D423C4}" type="slidenum">
              <a:rPr lang="cs-CZ" smtClean="0"/>
              <a:pPr/>
              <a:t>‹#›</a:t>
            </a:fld>
            <a:endParaRPr lang="cs-CZ"/>
          </a:p>
        </p:txBody>
      </p:sp>
      <p:sp>
        <p:nvSpPr>
          <p:cNvPr id="11" name="Přímá spojnice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18A2481B-5154-415F-B752-558547769AA3}" type="datetimeFigureOut">
              <a:rPr lang="cs-CZ" smtClean="0"/>
              <a:pPr/>
              <a:t>3.2.2013</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18A2481B-5154-415F-B752-558547769AA3}" type="datetimeFigureOut">
              <a:rPr lang="cs-CZ" smtClean="0"/>
              <a:pPr/>
              <a:t>3.2.2013</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nice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18A2481B-5154-415F-B752-558547769AA3}" type="datetimeFigureOut">
              <a:rPr lang="cs-CZ" smtClean="0"/>
              <a:pPr/>
              <a:t>3.2.2013</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Kliknutím na ikonu přidáte obrázek.</a:t>
            </a:r>
            <a:endParaRPr kumimoji="0" lang="en-US" dirty="0"/>
          </a:p>
        </p:txBody>
      </p:sp>
      <p:sp>
        <p:nvSpPr>
          <p:cNvPr id="7" name="Zástupný symbol pro datum 6"/>
          <p:cNvSpPr>
            <a:spLocks noGrp="1"/>
          </p:cNvSpPr>
          <p:nvPr>
            <p:ph type="dt" sz="half" idx="10"/>
          </p:nvPr>
        </p:nvSpPr>
        <p:spPr/>
        <p:txBody>
          <a:bodyPr/>
          <a:lstStyle/>
          <a:p>
            <a:fld id="{18A2481B-5154-415F-B752-558547769AA3}" type="datetimeFigureOut">
              <a:rPr lang="cs-CZ" smtClean="0"/>
              <a:pPr/>
              <a:t>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20264769-77EF-4CD0-90DE-F7D7F2D423C4}" type="slidenum">
              <a:rPr lang="cs-CZ" smtClean="0"/>
              <a:pPr/>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18A2481B-5154-415F-B752-558547769AA3}" type="datetimeFigureOut">
              <a:rPr lang="cs-CZ" smtClean="0"/>
              <a:pPr/>
              <a:t>3.2.2013</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20264769-77EF-4CD0-90DE-F7D7F2D423C4}" type="slidenum">
              <a:rPr lang="cs-CZ" smtClean="0"/>
              <a:pPr/>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Kliknutím lze upravit styl.</a:t>
            </a:r>
            <a:endParaRPr kumimoji="0" lang="en-US"/>
          </a:p>
        </p:txBody>
      </p:sp>
      <p:sp>
        <p:nvSpPr>
          <p:cNvPr id="9" name="Přímá spojnice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nice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3" Type="http://schemas.openxmlformats.org/officeDocument/2006/relationships/slide" Target="slide15.xml"/><Relationship Id="rId18" Type="http://schemas.openxmlformats.org/officeDocument/2006/relationships/slide" Target="slide21.xml"/><Relationship Id="rId26" Type="http://schemas.openxmlformats.org/officeDocument/2006/relationships/slide" Target="slide29.xml"/><Relationship Id="rId39" Type="http://schemas.openxmlformats.org/officeDocument/2006/relationships/slide" Target="slide42.xml"/><Relationship Id="rId3" Type="http://schemas.openxmlformats.org/officeDocument/2006/relationships/slide" Target="slide5.xml"/><Relationship Id="rId21" Type="http://schemas.openxmlformats.org/officeDocument/2006/relationships/slide" Target="slide24.xml"/><Relationship Id="rId34" Type="http://schemas.openxmlformats.org/officeDocument/2006/relationships/slide" Target="slide37.xml"/><Relationship Id="rId42" Type="http://schemas.openxmlformats.org/officeDocument/2006/relationships/slide" Target="slide45.xml"/><Relationship Id="rId47" Type="http://schemas.openxmlformats.org/officeDocument/2006/relationships/slide" Target="slide50.xml"/><Relationship Id="rId7" Type="http://schemas.openxmlformats.org/officeDocument/2006/relationships/slide" Target="slide9.xml"/><Relationship Id="rId12" Type="http://schemas.openxmlformats.org/officeDocument/2006/relationships/slide" Target="slide14.xml"/><Relationship Id="rId17" Type="http://schemas.openxmlformats.org/officeDocument/2006/relationships/slide" Target="slide19.xml"/><Relationship Id="rId25" Type="http://schemas.openxmlformats.org/officeDocument/2006/relationships/slide" Target="slide28.xml"/><Relationship Id="rId33" Type="http://schemas.openxmlformats.org/officeDocument/2006/relationships/slide" Target="slide36.xml"/><Relationship Id="rId38" Type="http://schemas.openxmlformats.org/officeDocument/2006/relationships/slide" Target="slide41.xml"/><Relationship Id="rId46" Type="http://schemas.openxmlformats.org/officeDocument/2006/relationships/slide" Target="slide49.xml"/><Relationship Id="rId2" Type="http://schemas.openxmlformats.org/officeDocument/2006/relationships/slide" Target="slide4.xml"/><Relationship Id="rId16" Type="http://schemas.openxmlformats.org/officeDocument/2006/relationships/slide" Target="slide18.xml"/><Relationship Id="rId20" Type="http://schemas.openxmlformats.org/officeDocument/2006/relationships/slide" Target="slide23.xml"/><Relationship Id="rId29" Type="http://schemas.openxmlformats.org/officeDocument/2006/relationships/slide" Target="slide32.xml"/><Relationship Id="rId41" Type="http://schemas.openxmlformats.org/officeDocument/2006/relationships/slide" Target="slide44.xml"/><Relationship Id="rId1" Type="http://schemas.openxmlformats.org/officeDocument/2006/relationships/slideLayout" Target="../slideLayouts/slideLayout7.xml"/><Relationship Id="rId6" Type="http://schemas.openxmlformats.org/officeDocument/2006/relationships/slide" Target="slide8.xml"/><Relationship Id="rId11" Type="http://schemas.openxmlformats.org/officeDocument/2006/relationships/slide" Target="slide13.xml"/><Relationship Id="rId24" Type="http://schemas.openxmlformats.org/officeDocument/2006/relationships/slide" Target="slide27.xml"/><Relationship Id="rId32" Type="http://schemas.openxmlformats.org/officeDocument/2006/relationships/slide" Target="slide35.xml"/><Relationship Id="rId37" Type="http://schemas.openxmlformats.org/officeDocument/2006/relationships/slide" Target="slide40.xml"/><Relationship Id="rId40" Type="http://schemas.openxmlformats.org/officeDocument/2006/relationships/slide" Target="slide43.xml"/><Relationship Id="rId45" Type="http://schemas.openxmlformats.org/officeDocument/2006/relationships/slide" Target="slide48.xml"/><Relationship Id="rId5" Type="http://schemas.openxmlformats.org/officeDocument/2006/relationships/slide" Target="slide7.xml"/><Relationship Id="rId15" Type="http://schemas.openxmlformats.org/officeDocument/2006/relationships/slide" Target="slide17.xml"/><Relationship Id="rId23" Type="http://schemas.openxmlformats.org/officeDocument/2006/relationships/slide" Target="slide26.xml"/><Relationship Id="rId28" Type="http://schemas.openxmlformats.org/officeDocument/2006/relationships/slide" Target="slide31.xml"/><Relationship Id="rId36" Type="http://schemas.openxmlformats.org/officeDocument/2006/relationships/slide" Target="slide39.xml"/><Relationship Id="rId49" Type="http://schemas.openxmlformats.org/officeDocument/2006/relationships/slide" Target="slide52.xml"/><Relationship Id="rId10" Type="http://schemas.openxmlformats.org/officeDocument/2006/relationships/slide" Target="slide12.xml"/><Relationship Id="rId19" Type="http://schemas.openxmlformats.org/officeDocument/2006/relationships/slide" Target="slide22.xml"/><Relationship Id="rId31" Type="http://schemas.openxmlformats.org/officeDocument/2006/relationships/slide" Target="slide34.xml"/><Relationship Id="rId44" Type="http://schemas.openxmlformats.org/officeDocument/2006/relationships/slide" Target="slide47.xml"/><Relationship Id="rId4" Type="http://schemas.openxmlformats.org/officeDocument/2006/relationships/slide" Target="slide6.xml"/><Relationship Id="rId9" Type="http://schemas.openxmlformats.org/officeDocument/2006/relationships/slide" Target="slide11.xml"/><Relationship Id="rId14" Type="http://schemas.openxmlformats.org/officeDocument/2006/relationships/slide" Target="slide16.xml"/><Relationship Id="rId22" Type="http://schemas.openxmlformats.org/officeDocument/2006/relationships/slide" Target="slide25.xml"/><Relationship Id="rId27" Type="http://schemas.openxmlformats.org/officeDocument/2006/relationships/slide" Target="slide30.xml"/><Relationship Id="rId30" Type="http://schemas.openxmlformats.org/officeDocument/2006/relationships/slide" Target="slide33.xml"/><Relationship Id="rId35" Type="http://schemas.openxmlformats.org/officeDocument/2006/relationships/slide" Target="slide38.xml"/><Relationship Id="rId43" Type="http://schemas.openxmlformats.org/officeDocument/2006/relationships/slide" Target="slide46.xml"/><Relationship Id="rId48" Type="http://schemas.openxmlformats.org/officeDocument/2006/relationships/slide" Target="slide51.xml"/><Relationship Id="rId8" Type="http://schemas.openxmlformats.org/officeDocument/2006/relationships/slide" Target="slide10.xml"/></Relationships>
</file>

<file path=ppt/slides/_rels/slide4.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6.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3.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5.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6.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7.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8.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9.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0.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1.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2.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3.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4.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5.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6.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7.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8.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9.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0.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1.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2.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3.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4.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5.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6.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7.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8.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9.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0.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1.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2.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3.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4.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5.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7.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8.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9.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0.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1.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2.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3.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743365978"/>
              </p:ext>
            </p:extLst>
          </p:nvPr>
        </p:nvGraphicFramePr>
        <p:xfrm>
          <a:off x="1259632" y="1700808"/>
          <a:ext cx="6696744"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715798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a:xfrm>
            <a:off x="304800" y="1554163"/>
            <a:ext cx="8686800" cy="3242990"/>
          </a:xfrm>
        </p:spPr>
        <p:txBody>
          <a:bodyPr/>
          <a:lstStyle/>
          <a:p>
            <a:pPr marL="0" indent="0">
              <a:buNone/>
            </a:pPr>
            <a:endParaRPr lang="cs-CZ" dirty="0">
              <a:latin typeface="Arial" pitchFamily="34" charset="0"/>
              <a:cs typeface="Arial" pitchFamily="34" charset="0"/>
            </a:endParaRPr>
          </a:p>
        </p:txBody>
      </p:sp>
      <p:sp>
        <p:nvSpPr>
          <p:cNvPr id="4" name="Obdélník 3"/>
          <p:cNvSpPr/>
          <p:nvPr/>
        </p:nvSpPr>
        <p:spPr>
          <a:xfrm>
            <a:off x="877763" y="2060848"/>
            <a:ext cx="7416824" cy="2862322"/>
          </a:xfrm>
          <a:prstGeom prst="rect">
            <a:avLst/>
          </a:prstGeom>
        </p:spPr>
        <p:txBody>
          <a:bodyPr wrap="square">
            <a:spAutoFit/>
          </a:bodyPr>
          <a:lstStyle/>
          <a:p>
            <a:pPr>
              <a:defRPr/>
            </a:pPr>
            <a:r>
              <a:rPr lang="cs-CZ" dirty="0" smtClean="0">
                <a:latin typeface="Arial" pitchFamily="34" charset="0"/>
                <a:cs typeface="Arial" pitchFamily="34" charset="0"/>
              </a:rPr>
              <a:t>Pomocí </a:t>
            </a:r>
            <a:r>
              <a:rPr lang="cs-CZ" dirty="0">
                <a:latin typeface="Arial" pitchFamily="34" charset="0"/>
                <a:cs typeface="Arial" pitchFamily="34" charset="0"/>
              </a:rPr>
              <a:t>zábavné hry PIŠKVORKY překlad </a:t>
            </a:r>
            <a:r>
              <a:rPr lang="cs-CZ" dirty="0" smtClean="0">
                <a:latin typeface="Arial" pitchFamily="34" charset="0"/>
                <a:cs typeface="Arial" pitchFamily="34" charset="0"/>
              </a:rPr>
              <a:t> tvarů modálních sloves. </a:t>
            </a:r>
            <a:r>
              <a:rPr lang="cs-CZ" dirty="0">
                <a:latin typeface="Arial" pitchFamily="34" charset="0"/>
                <a:cs typeface="Arial" pitchFamily="34" charset="0"/>
              </a:rPr>
              <a:t>Hra: žáky rozdělte na dvě skupiny, jedna skupina má červené křížky a druhá modrá kolečka. Žák si vybere políčko, kliknutím na něj se otevře otázka, kliknutím na odpověď se zobrazí odpověď, kliknutím na šipku vpravo dole se vrátíte na hrací pole, kde se zobrazí </a:t>
            </a:r>
            <a:r>
              <a:rPr lang="cs-CZ" dirty="0" smtClean="0">
                <a:latin typeface="Arial" pitchFamily="34" charset="0"/>
                <a:cs typeface="Arial" pitchFamily="34" charset="0"/>
              </a:rPr>
              <a:t>křížek</a:t>
            </a:r>
            <a:r>
              <a:rPr lang="cs-CZ" dirty="0">
                <a:latin typeface="Arial" pitchFamily="34" charset="0"/>
                <a:cs typeface="Arial" pitchFamily="34" charset="0"/>
              </a:rPr>
              <a:t>. Pokud otázku vědělo modré družstvo, klikněte ještě jednou na políčko a objeví se </a:t>
            </a:r>
            <a:r>
              <a:rPr lang="cs-CZ" dirty="0" smtClean="0">
                <a:latin typeface="Arial" pitchFamily="34" charset="0"/>
                <a:cs typeface="Arial" pitchFamily="34" charset="0"/>
              </a:rPr>
              <a:t>kolečko</a:t>
            </a:r>
            <a:r>
              <a:rPr lang="cs-CZ" dirty="0">
                <a:latin typeface="Arial" pitchFamily="34" charset="0"/>
                <a:cs typeface="Arial" pitchFamily="34" charset="0"/>
              </a:rPr>
              <a:t>. Pokud nevěděl otázku nikdo, klikněte ještě jednou a políčko zmizí. Vítězí družstvo, které nahraje nejvíce piškvorek (tři až pět políček vedle sebe, nebo úhlopříčně).</a:t>
            </a:r>
          </a:p>
          <a:p>
            <a:pPr>
              <a:defRPr/>
            </a:pPr>
            <a:endParaRPr lang="cs-CZ" dirty="0">
              <a:latin typeface="Arial" pitchFamily="34" charset="0"/>
              <a:cs typeface="Arial" pitchFamily="34" charset="0"/>
            </a:endParaRPr>
          </a:p>
        </p:txBody>
      </p:sp>
    </p:spTree>
    <p:extLst>
      <p:ext uri="{BB962C8B-B14F-4D97-AF65-F5344CB8AC3E}">
        <p14:creationId xmlns:p14="http://schemas.microsoft.com/office/powerpoint/2010/main" val="29523401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60121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 name="Obdélník 4"/>
          <p:cNvSpPr/>
          <p:nvPr/>
        </p:nvSpPr>
        <p:spPr>
          <a:xfrm>
            <a:off x="16916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6" name="Obdélník 5"/>
          <p:cNvSpPr/>
          <p:nvPr/>
        </p:nvSpPr>
        <p:spPr>
          <a:xfrm>
            <a:off x="24117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7" name="Obdélník 6"/>
          <p:cNvSpPr/>
          <p:nvPr/>
        </p:nvSpPr>
        <p:spPr>
          <a:xfrm>
            <a:off x="457200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8" name="Obdélník 7"/>
          <p:cNvSpPr/>
          <p:nvPr/>
        </p:nvSpPr>
        <p:spPr>
          <a:xfrm>
            <a:off x="16916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9" name="Obdélník 8"/>
          <p:cNvSpPr/>
          <p:nvPr/>
        </p:nvSpPr>
        <p:spPr>
          <a:xfrm>
            <a:off x="24117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0" name="Obdélník 9"/>
          <p:cNvSpPr/>
          <p:nvPr/>
        </p:nvSpPr>
        <p:spPr>
          <a:xfrm>
            <a:off x="31318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1" name="Obdélník 10"/>
          <p:cNvSpPr/>
          <p:nvPr/>
        </p:nvSpPr>
        <p:spPr>
          <a:xfrm>
            <a:off x="385192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2" name="Obdélník 11"/>
          <p:cNvSpPr/>
          <p:nvPr/>
        </p:nvSpPr>
        <p:spPr>
          <a:xfrm>
            <a:off x="457200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3" name="Obdélník 12"/>
          <p:cNvSpPr/>
          <p:nvPr/>
        </p:nvSpPr>
        <p:spPr>
          <a:xfrm>
            <a:off x="52920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4" name="Obdélník 13"/>
          <p:cNvSpPr/>
          <p:nvPr/>
        </p:nvSpPr>
        <p:spPr>
          <a:xfrm>
            <a:off x="31318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5" name="Obdélník 14"/>
          <p:cNvSpPr/>
          <p:nvPr/>
        </p:nvSpPr>
        <p:spPr>
          <a:xfrm>
            <a:off x="385192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6" name="Obdélník 15"/>
          <p:cNvSpPr/>
          <p:nvPr/>
        </p:nvSpPr>
        <p:spPr>
          <a:xfrm>
            <a:off x="16916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7" name="Obdélník 16"/>
          <p:cNvSpPr/>
          <p:nvPr/>
        </p:nvSpPr>
        <p:spPr>
          <a:xfrm>
            <a:off x="24117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8" name="Obdélník 17"/>
          <p:cNvSpPr/>
          <p:nvPr/>
        </p:nvSpPr>
        <p:spPr>
          <a:xfrm>
            <a:off x="31318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9" name="Obdélník 18"/>
          <p:cNvSpPr/>
          <p:nvPr/>
        </p:nvSpPr>
        <p:spPr>
          <a:xfrm>
            <a:off x="385192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0" name="Obdélník 19"/>
          <p:cNvSpPr/>
          <p:nvPr/>
        </p:nvSpPr>
        <p:spPr>
          <a:xfrm>
            <a:off x="385192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1" name="Obdélník 20"/>
          <p:cNvSpPr/>
          <p:nvPr/>
        </p:nvSpPr>
        <p:spPr>
          <a:xfrm>
            <a:off x="457200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2" name="Obdélník 21"/>
          <p:cNvSpPr/>
          <p:nvPr/>
        </p:nvSpPr>
        <p:spPr>
          <a:xfrm>
            <a:off x="31318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3" name="Obdélník 22"/>
          <p:cNvSpPr/>
          <p:nvPr/>
        </p:nvSpPr>
        <p:spPr>
          <a:xfrm>
            <a:off x="24117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4" name="Obdélník 23"/>
          <p:cNvSpPr/>
          <p:nvPr/>
        </p:nvSpPr>
        <p:spPr>
          <a:xfrm>
            <a:off x="16916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5" name="Obdélník 24"/>
          <p:cNvSpPr/>
          <p:nvPr/>
        </p:nvSpPr>
        <p:spPr>
          <a:xfrm>
            <a:off x="16916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6" name="Obdélník 25"/>
          <p:cNvSpPr/>
          <p:nvPr/>
        </p:nvSpPr>
        <p:spPr>
          <a:xfrm>
            <a:off x="24117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7" name="Obdélník 26"/>
          <p:cNvSpPr/>
          <p:nvPr/>
        </p:nvSpPr>
        <p:spPr>
          <a:xfrm>
            <a:off x="31318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8" name="Obdélník 27"/>
          <p:cNvSpPr/>
          <p:nvPr/>
        </p:nvSpPr>
        <p:spPr>
          <a:xfrm>
            <a:off x="385192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9" name="Obdélník 28"/>
          <p:cNvSpPr/>
          <p:nvPr/>
        </p:nvSpPr>
        <p:spPr>
          <a:xfrm>
            <a:off x="457200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0" name="Obdélník 29"/>
          <p:cNvSpPr/>
          <p:nvPr/>
        </p:nvSpPr>
        <p:spPr>
          <a:xfrm>
            <a:off x="52920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1" name="Obdélník 30"/>
          <p:cNvSpPr/>
          <p:nvPr/>
        </p:nvSpPr>
        <p:spPr>
          <a:xfrm>
            <a:off x="52920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2" name="Obdélník 31"/>
          <p:cNvSpPr/>
          <p:nvPr/>
        </p:nvSpPr>
        <p:spPr>
          <a:xfrm>
            <a:off x="457200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3" name="Obdélník 32"/>
          <p:cNvSpPr/>
          <p:nvPr/>
        </p:nvSpPr>
        <p:spPr>
          <a:xfrm>
            <a:off x="52920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4" name="Obdélník 33"/>
          <p:cNvSpPr/>
          <p:nvPr/>
        </p:nvSpPr>
        <p:spPr>
          <a:xfrm>
            <a:off x="52920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5" name="Obdélník 34"/>
          <p:cNvSpPr/>
          <p:nvPr/>
        </p:nvSpPr>
        <p:spPr>
          <a:xfrm>
            <a:off x="60121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6" name="Obdélník 35"/>
          <p:cNvSpPr/>
          <p:nvPr/>
        </p:nvSpPr>
        <p:spPr>
          <a:xfrm>
            <a:off x="60121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7" name="Obdélník 36"/>
          <p:cNvSpPr/>
          <p:nvPr/>
        </p:nvSpPr>
        <p:spPr>
          <a:xfrm>
            <a:off x="60121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8" name="Obdélník 37"/>
          <p:cNvSpPr/>
          <p:nvPr/>
        </p:nvSpPr>
        <p:spPr>
          <a:xfrm>
            <a:off x="60121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9" name="Obdélník 38"/>
          <p:cNvSpPr/>
          <p:nvPr/>
        </p:nvSpPr>
        <p:spPr>
          <a:xfrm>
            <a:off x="67322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0" name="Obdélník 39"/>
          <p:cNvSpPr/>
          <p:nvPr/>
        </p:nvSpPr>
        <p:spPr>
          <a:xfrm>
            <a:off x="67322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1" name="Obdélník 40"/>
          <p:cNvSpPr/>
          <p:nvPr/>
        </p:nvSpPr>
        <p:spPr>
          <a:xfrm>
            <a:off x="67322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2" name="Obdélník 41"/>
          <p:cNvSpPr/>
          <p:nvPr/>
        </p:nvSpPr>
        <p:spPr>
          <a:xfrm>
            <a:off x="67322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3" name="Obdélník 42"/>
          <p:cNvSpPr/>
          <p:nvPr/>
        </p:nvSpPr>
        <p:spPr>
          <a:xfrm>
            <a:off x="67322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4" name="Obdélník 43"/>
          <p:cNvSpPr/>
          <p:nvPr/>
        </p:nvSpPr>
        <p:spPr>
          <a:xfrm>
            <a:off x="16916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5" name="Obdélník 44"/>
          <p:cNvSpPr/>
          <p:nvPr/>
        </p:nvSpPr>
        <p:spPr>
          <a:xfrm>
            <a:off x="24117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6" name="Obdélník 45"/>
          <p:cNvSpPr/>
          <p:nvPr/>
        </p:nvSpPr>
        <p:spPr>
          <a:xfrm>
            <a:off x="31318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7" name="Obdélník 46"/>
          <p:cNvSpPr/>
          <p:nvPr/>
        </p:nvSpPr>
        <p:spPr>
          <a:xfrm>
            <a:off x="385192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8" name="Obdélník 47"/>
          <p:cNvSpPr/>
          <p:nvPr/>
        </p:nvSpPr>
        <p:spPr>
          <a:xfrm>
            <a:off x="457200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9" name="Obdélník 48"/>
          <p:cNvSpPr/>
          <p:nvPr/>
        </p:nvSpPr>
        <p:spPr>
          <a:xfrm>
            <a:off x="52920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0" name="Obdélník 49"/>
          <p:cNvSpPr/>
          <p:nvPr/>
        </p:nvSpPr>
        <p:spPr>
          <a:xfrm>
            <a:off x="60121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1" name="Obdélník 50"/>
          <p:cNvSpPr/>
          <p:nvPr/>
        </p:nvSpPr>
        <p:spPr>
          <a:xfrm>
            <a:off x="67322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3" name="Obdélník 52"/>
          <p:cNvSpPr/>
          <p:nvPr/>
        </p:nvSpPr>
        <p:spPr>
          <a:xfrm>
            <a:off x="16916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4" name="Obdélník 53"/>
          <p:cNvSpPr/>
          <p:nvPr/>
        </p:nvSpPr>
        <p:spPr>
          <a:xfrm>
            <a:off x="24117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5" name="Obdélník 54"/>
          <p:cNvSpPr/>
          <p:nvPr/>
        </p:nvSpPr>
        <p:spPr>
          <a:xfrm>
            <a:off x="31318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6" name="Obdélník 55"/>
          <p:cNvSpPr/>
          <p:nvPr/>
        </p:nvSpPr>
        <p:spPr>
          <a:xfrm>
            <a:off x="385192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7" name="Obdélník 56"/>
          <p:cNvSpPr/>
          <p:nvPr/>
        </p:nvSpPr>
        <p:spPr>
          <a:xfrm>
            <a:off x="457200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8" name="Obdélník 57"/>
          <p:cNvSpPr/>
          <p:nvPr/>
        </p:nvSpPr>
        <p:spPr>
          <a:xfrm>
            <a:off x="52920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9" name="Obdélník 58"/>
          <p:cNvSpPr/>
          <p:nvPr/>
        </p:nvSpPr>
        <p:spPr>
          <a:xfrm>
            <a:off x="60121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0" name="Obdélník 59"/>
          <p:cNvSpPr/>
          <p:nvPr/>
        </p:nvSpPr>
        <p:spPr>
          <a:xfrm>
            <a:off x="67322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1" name="Obdélník 60"/>
          <p:cNvSpPr/>
          <p:nvPr/>
        </p:nvSpPr>
        <p:spPr>
          <a:xfrm>
            <a:off x="16916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2" name="Obdélník 61"/>
          <p:cNvSpPr/>
          <p:nvPr/>
        </p:nvSpPr>
        <p:spPr>
          <a:xfrm>
            <a:off x="24117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3" name="Obdélník 62"/>
          <p:cNvSpPr/>
          <p:nvPr/>
        </p:nvSpPr>
        <p:spPr>
          <a:xfrm>
            <a:off x="16916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4" name="Obdélník 63"/>
          <p:cNvSpPr/>
          <p:nvPr/>
        </p:nvSpPr>
        <p:spPr>
          <a:xfrm>
            <a:off x="31318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5" name="Obdélník 64"/>
          <p:cNvSpPr/>
          <p:nvPr/>
        </p:nvSpPr>
        <p:spPr>
          <a:xfrm>
            <a:off x="385192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6" name="Obdélník 65"/>
          <p:cNvSpPr/>
          <p:nvPr/>
        </p:nvSpPr>
        <p:spPr>
          <a:xfrm>
            <a:off x="457200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7" name="Obdélník 66"/>
          <p:cNvSpPr/>
          <p:nvPr/>
        </p:nvSpPr>
        <p:spPr>
          <a:xfrm>
            <a:off x="52920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8" name="Obdélník 67"/>
          <p:cNvSpPr/>
          <p:nvPr/>
        </p:nvSpPr>
        <p:spPr>
          <a:xfrm>
            <a:off x="60121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9" name="Obdélník 68"/>
          <p:cNvSpPr/>
          <p:nvPr/>
        </p:nvSpPr>
        <p:spPr>
          <a:xfrm>
            <a:off x="67322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0" name="Obdélník 69"/>
          <p:cNvSpPr/>
          <p:nvPr/>
        </p:nvSpPr>
        <p:spPr>
          <a:xfrm>
            <a:off x="24117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1" name="Obdélník 70"/>
          <p:cNvSpPr/>
          <p:nvPr/>
        </p:nvSpPr>
        <p:spPr>
          <a:xfrm>
            <a:off x="31318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2" name="Obdélník 71"/>
          <p:cNvSpPr/>
          <p:nvPr/>
        </p:nvSpPr>
        <p:spPr>
          <a:xfrm>
            <a:off x="385192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3" name="Obdélník 72"/>
          <p:cNvSpPr/>
          <p:nvPr/>
        </p:nvSpPr>
        <p:spPr>
          <a:xfrm>
            <a:off x="457200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4" name="Obdélník 73"/>
          <p:cNvSpPr/>
          <p:nvPr/>
        </p:nvSpPr>
        <p:spPr>
          <a:xfrm>
            <a:off x="52920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5" name="Obdélník 74"/>
          <p:cNvSpPr/>
          <p:nvPr/>
        </p:nvSpPr>
        <p:spPr>
          <a:xfrm>
            <a:off x="60121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6" name="Obdélník 75"/>
          <p:cNvSpPr/>
          <p:nvPr/>
        </p:nvSpPr>
        <p:spPr>
          <a:xfrm>
            <a:off x="67322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7" name="Obdélník 76"/>
          <p:cNvSpPr/>
          <p:nvPr/>
        </p:nvSpPr>
        <p:spPr>
          <a:xfrm>
            <a:off x="16916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8" name="Obdélník 77"/>
          <p:cNvSpPr/>
          <p:nvPr/>
        </p:nvSpPr>
        <p:spPr>
          <a:xfrm>
            <a:off x="24117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9" name="Obdélník 78"/>
          <p:cNvSpPr/>
          <p:nvPr/>
        </p:nvSpPr>
        <p:spPr>
          <a:xfrm>
            <a:off x="31318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0" name="Obdélník 79"/>
          <p:cNvSpPr/>
          <p:nvPr/>
        </p:nvSpPr>
        <p:spPr>
          <a:xfrm>
            <a:off x="385192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1" name="Obdélník 80"/>
          <p:cNvSpPr/>
          <p:nvPr/>
        </p:nvSpPr>
        <p:spPr>
          <a:xfrm>
            <a:off x="457200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2" name="Obdélník 81"/>
          <p:cNvSpPr/>
          <p:nvPr/>
        </p:nvSpPr>
        <p:spPr>
          <a:xfrm>
            <a:off x="52920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3" name="Obdélník 82"/>
          <p:cNvSpPr/>
          <p:nvPr/>
        </p:nvSpPr>
        <p:spPr>
          <a:xfrm>
            <a:off x="60121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4" name="Obdélník 83"/>
          <p:cNvSpPr/>
          <p:nvPr/>
        </p:nvSpPr>
        <p:spPr>
          <a:xfrm>
            <a:off x="67322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5" name="Obdélník 84"/>
          <p:cNvSpPr/>
          <p:nvPr/>
        </p:nvSpPr>
        <p:spPr>
          <a:xfrm>
            <a:off x="16916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6" name="Obdélník 85"/>
          <p:cNvSpPr/>
          <p:nvPr/>
        </p:nvSpPr>
        <p:spPr>
          <a:xfrm>
            <a:off x="24117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7" name="Obdélník 86"/>
          <p:cNvSpPr/>
          <p:nvPr/>
        </p:nvSpPr>
        <p:spPr>
          <a:xfrm>
            <a:off x="31318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8" name="Obdélník 87"/>
          <p:cNvSpPr/>
          <p:nvPr/>
        </p:nvSpPr>
        <p:spPr>
          <a:xfrm>
            <a:off x="385192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9" name="Obdélník 88"/>
          <p:cNvSpPr/>
          <p:nvPr/>
        </p:nvSpPr>
        <p:spPr>
          <a:xfrm>
            <a:off x="457200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0" name="Obdélník 89"/>
          <p:cNvSpPr/>
          <p:nvPr/>
        </p:nvSpPr>
        <p:spPr>
          <a:xfrm>
            <a:off x="52920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1" name="Obdélník 90"/>
          <p:cNvSpPr/>
          <p:nvPr/>
        </p:nvSpPr>
        <p:spPr>
          <a:xfrm>
            <a:off x="60121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2" name="Obdélník 91"/>
          <p:cNvSpPr/>
          <p:nvPr/>
        </p:nvSpPr>
        <p:spPr>
          <a:xfrm>
            <a:off x="67322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3" name="Obdélník 92"/>
          <p:cNvSpPr/>
          <p:nvPr/>
        </p:nvSpPr>
        <p:spPr>
          <a:xfrm>
            <a:off x="16916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4" name="Obdélník 93"/>
          <p:cNvSpPr/>
          <p:nvPr/>
        </p:nvSpPr>
        <p:spPr>
          <a:xfrm>
            <a:off x="24117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5" name="Obdélník 94"/>
          <p:cNvSpPr/>
          <p:nvPr/>
        </p:nvSpPr>
        <p:spPr>
          <a:xfrm>
            <a:off x="31318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6" name="Obdélník 95"/>
          <p:cNvSpPr/>
          <p:nvPr/>
        </p:nvSpPr>
        <p:spPr>
          <a:xfrm>
            <a:off x="385192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7" name="Obdélník 96"/>
          <p:cNvSpPr/>
          <p:nvPr/>
        </p:nvSpPr>
        <p:spPr>
          <a:xfrm>
            <a:off x="457200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8" name="Obdélník 97"/>
          <p:cNvSpPr/>
          <p:nvPr/>
        </p:nvSpPr>
        <p:spPr>
          <a:xfrm>
            <a:off x="52920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9" name="Obdélník 98"/>
          <p:cNvSpPr/>
          <p:nvPr/>
        </p:nvSpPr>
        <p:spPr>
          <a:xfrm>
            <a:off x="60121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0" name="Obdélník 99"/>
          <p:cNvSpPr/>
          <p:nvPr/>
        </p:nvSpPr>
        <p:spPr>
          <a:xfrm>
            <a:off x="67322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1" name="Obdélník 100">
            <a:hlinkClick r:id="rId2" action="ppaction://hlinksldjump"/>
          </p:cNvPr>
          <p:cNvSpPr/>
          <p:nvPr/>
        </p:nvSpPr>
        <p:spPr>
          <a:xfrm>
            <a:off x="16916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A1</a:t>
            </a:r>
            <a:endParaRPr lang="cs-CZ" b="1" dirty="0">
              <a:solidFill>
                <a:schemeClr val="tx1"/>
              </a:solidFill>
            </a:endParaRPr>
          </a:p>
        </p:txBody>
      </p:sp>
      <p:sp>
        <p:nvSpPr>
          <p:cNvPr id="102" name="Obdélník 101">
            <a:hlinkClick r:id="rId3" action="ppaction://hlinksldjump"/>
          </p:cNvPr>
          <p:cNvSpPr/>
          <p:nvPr/>
        </p:nvSpPr>
        <p:spPr>
          <a:xfrm>
            <a:off x="24117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A2</a:t>
            </a:r>
            <a:endParaRPr lang="cs-CZ" b="1" dirty="0">
              <a:solidFill>
                <a:schemeClr val="tx1"/>
              </a:solidFill>
            </a:endParaRPr>
          </a:p>
        </p:txBody>
      </p:sp>
      <p:sp>
        <p:nvSpPr>
          <p:cNvPr id="103" name="Obdélník 102">
            <a:hlinkClick r:id="rId4" action="ppaction://hlinksldjump"/>
          </p:cNvPr>
          <p:cNvSpPr/>
          <p:nvPr/>
        </p:nvSpPr>
        <p:spPr>
          <a:xfrm>
            <a:off x="31318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A3</a:t>
            </a:r>
            <a:endParaRPr lang="cs-CZ" b="1" dirty="0">
              <a:solidFill>
                <a:schemeClr val="tx1"/>
              </a:solidFill>
            </a:endParaRPr>
          </a:p>
        </p:txBody>
      </p:sp>
      <p:sp>
        <p:nvSpPr>
          <p:cNvPr id="104" name="Obdélník 103">
            <a:hlinkClick r:id="rId5" action="ppaction://hlinksldjump"/>
          </p:cNvPr>
          <p:cNvSpPr/>
          <p:nvPr/>
        </p:nvSpPr>
        <p:spPr>
          <a:xfrm>
            <a:off x="385192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A4</a:t>
            </a:r>
            <a:endParaRPr lang="cs-CZ" b="1" dirty="0">
              <a:solidFill>
                <a:schemeClr val="tx1"/>
              </a:solidFill>
            </a:endParaRPr>
          </a:p>
        </p:txBody>
      </p:sp>
      <p:sp>
        <p:nvSpPr>
          <p:cNvPr id="105" name="Obdélník 104">
            <a:hlinkClick r:id="rId6" action="ppaction://hlinksldjump"/>
          </p:cNvPr>
          <p:cNvSpPr/>
          <p:nvPr/>
        </p:nvSpPr>
        <p:spPr>
          <a:xfrm>
            <a:off x="457200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A5</a:t>
            </a:r>
            <a:endParaRPr lang="cs-CZ" b="1" dirty="0">
              <a:solidFill>
                <a:schemeClr val="tx1"/>
              </a:solidFill>
            </a:endParaRPr>
          </a:p>
        </p:txBody>
      </p:sp>
      <p:sp>
        <p:nvSpPr>
          <p:cNvPr id="106" name="Obdélník 105">
            <a:hlinkClick r:id="rId7" action="ppaction://hlinksldjump"/>
          </p:cNvPr>
          <p:cNvSpPr/>
          <p:nvPr/>
        </p:nvSpPr>
        <p:spPr>
          <a:xfrm>
            <a:off x="52920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A6</a:t>
            </a:r>
            <a:endParaRPr lang="cs-CZ" b="1" dirty="0">
              <a:solidFill>
                <a:schemeClr val="tx1"/>
              </a:solidFill>
            </a:endParaRPr>
          </a:p>
        </p:txBody>
      </p:sp>
      <p:sp>
        <p:nvSpPr>
          <p:cNvPr id="107" name="Obdélník 106">
            <a:hlinkClick r:id="rId8" action="ppaction://hlinksldjump"/>
          </p:cNvPr>
          <p:cNvSpPr/>
          <p:nvPr/>
        </p:nvSpPr>
        <p:spPr>
          <a:xfrm>
            <a:off x="60121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A7</a:t>
            </a:r>
            <a:endParaRPr lang="cs-CZ" b="1" dirty="0">
              <a:solidFill>
                <a:schemeClr val="tx1"/>
              </a:solidFill>
            </a:endParaRPr>
          </a:p>
        </p:txBody>
      </p:sp>
      <p:sp>
        <p:nvSpPr>
          <p:cNvPr id="108" name="Obdélník 107">
            <a:hlinkClick r:id="rId9" action="ppaction://hlinksldjump"/>
          </p:cNvPr>
          <p:cNvSpPr/>
          <p:nvPr/>
        </p:nvSpPr>
        <p:spPr>
          <a:xfrm>
            <a:off x="67322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A8</a:t>
            </a:r>
            <a:endParaRPr lang="cs-CZ" b="1" dirty="0">
              <a:solidFill>
                <a:schemeClr val="tx1"/>
              </a:solidFill>
            </a:endParaRPr>
          </a:p>
        </p:txBody>
      </p:sp>
      <p:sp>
        <p:nvSpPr>
          <p:cNvPr id="109" name="Obdélník 108">
            <a:hlinkClick r:id="rId10" action="ppaction://hlinksldjump"/>
          </p:cNvPr>
          <p:cNvSpPr/>
          <p:nvPr/>
        </p:nvSpPr>
        <p:spPr>
          <a:xfrm>
            <a:off x="16916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B1</a:t>
            </a:r>
            <a:endParaRPr lang="cs-CZ" b="1" dirty="0">
              <a:solidFill>
                <a:schemeClr val="tx1"/>
              </a:solidFill>
            </a:endParaRPr>
          </a:p>
        </p:txBody>
      </p:sp>
      <p:sp>
        <p:nvSpPr>
          <p:cNvPr id="110" name="Obdélník 109">
            <a:hlinkClick r:id="rId11" action="ppaction://hlinksldjump"/>
          </p:cNvPr>
          <p:cNvSpPr/>
          <p:nvPr/>
        </p:nvSpPr>
        <p:spPr>
          <a:xfrm>
            <a:off x="24117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B2</a:t>
            </a:r>
            <a:endParaRPr lang="cs-CZ" b="1" dirty="0">
              <a:solidFill>
                <a:schemeClr val="tx1"/>
              </a:solidFill>
            </a:endParaRPr>
          </a:p>
        </p:txBody>
      </p:sp>
      <p:sp>
        <p:nvSpPr>
          <p:cNvPr id="111" name="Obdélník 110">
            <a:hlinkClick r:id="rId12" action="ppaction://hlinksldjump"/>
          </p:cNvPr>
          <p:cNvSpPr/>
          <p:nvPr/>
        </p:nvSpPr>
        <p:spPr>
          <a:xfrm>
            <a:off x="31318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B3</a:t>
            </a:r>
            <a:endParaRPr lang="cs-CZ" b="1" dirty="0">
              <a:solidFill>
                <a:schemeClr val="tx1"/>
              </a:solidFill>
            </a:endParaRPr>
          </a:p>
        </p:txBody>
      </p:sp>
      <p:sp>
        <p:nvSpPr>
          <p:cNvPr id="112" name="Obdélník 111">
            <a:hlinkClick r:id="rId13" action="ppaction://hlinksldjump"/>
          </p:cNvPr>
          <p:cNvSpPr/>
          <p:nvPr/>
        </p:nvSpPr>
        <p:spPr>
          <a:xfrm>
            <a:off x="385192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B4</a:t>
            </a:r>
            <a:endParaRPr lang="cs-CZ" b="1" dirty="0">
              <a:solidFill>
                <a:schemeClr val="tx1"/>
              </a:solidFill>
            </a:endParaRPr>
          </a:p>
        </p:txBody>
      </p:sp>
      <p:sp>
        <p:nvSpPr>
          <p:cNvPr id="113" name="Obdélník 112">
            <a:hlinkClick r:id="rId14" action="ppaction://hlinksldjump"/>
          </p:cNvPr>
          <p:cNvSpPr/>
          <p:nvPr/>
        </p:nvSpPr>
        <p:spPr>
          <a:xfrm>
            <a:off x="457200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B5</a:t>
            </a:r>
            <a:endParaRPr lang="cs-CZ" b="1" dirty="0">
              <a:solidFill>
                <a:schemeClr val="tx1"/>
              </a:solidFill>
            </a:endParaRPr>
          </a:p>
        </p:txBody>
      </p:sp>
      <p:sp>
        <p:nvSpPr>
          <p:cNvPr id="114" name="Obdélník 113">
            <a:hlinkClick r:id="rId15" action="ppaction://hlinksldjump"/>
          </p:cNvPr>
          <p:cNvSpPr/>
          <p:nvPr/>
        </p:nvSpPr>
        <p:spPr>
          <a:xfrm>
            <a:off x="52920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B6</a:t>
            </a:r>
            <a:endParaRPr lang="cs-CZ" b="1" dirty="0">
              <a:solidFill>
                <a:schemeClr val="tx1"/>
              </a:solidFill>
            </a:endParaRPr>
          </a:p>
        </p:txBody>
      </p:sp>
      <p:sp>
        <p:nvSpPr>
          <p:cNvPr id="115" name="Obdélník 114">
            <a:hlinkClick r:id="rId16" action="ppaction://hlinksldjump"/>
          </p:cNvPr>
          <p:cNvSpPr/>
          <p:nvPr/>
        </p:nvSpPr>
        <p:spPr>
          <a:xfrm>
            <a:off x="60121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B7</a:t>
            </a:r>
            <a:endParaRPr lang="cs-CZ" b="1" dirty="0">
              <a:solidFill>
                <a:schemeClr val="tx1"/>
              </a:solidFill>
            </a:endParaRPr>
          </a:p>
        </p:txBody>
      </p:sp>
      <p:sp>
        <p:nvSpPr>
          <p:cNvPr id="116" name="Obdélník 115">
            <a:hlinkClick r:id="rId17" action="ppaction://hlinksldjump"/>
          </p:cNvPr>
          <p:cNvSpPr/>
          <p:nvPr/>
        </p:nvSpPr>
        <p:spPr>
          <a:xfrm>
            <a:off x="67322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B8</a:t>
            </a:r>
            <a:endParaRPr lang="cs-CZ" b="1" dirty="0">
              <a:solidFill>
                <a:schemeClr val="tx1"/>
              </a:solidFill>
            </a:endParaRPr>
          </a:p>
        </p:txBody>
      </p:sp>
      <p:sp>
        <p:nvSpPr>
          <p:cNvPr id="117" name="Obdélník 116">
            <a:hlinkClick r:id="rId18" action="ppaction://hlinksldjump"/>
          </p:cNvPr>
          <p:cNvSpPr/>
          <p:nvPr/>
        </p:nvSpPr>
        <p:spPr>
          <a:xfrm>
            <a:off x="16916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C1</a:t>
            </a:r>
            <a:endParaRPr lang="cs-CZ" b="1" dirty="0">
              <a:solidFill>
                <a:schemeClr val="tx1"/>
              </a:solidFill>
            </a:endParaRPr>
          </a:p>
        </p:txBody>
      </p:sp>
      <p:sp>
        <p:nvSpPr>
          <p:cNvPr id="118" name="Obdélník 117">
            <a:hlinkClick r:id="rId19" action="ppaction://hlinksldjump"/>
          </p:cNvPr>
          <p:cNvSpPr/>
          <p:nvPr/>
        </p:nvSpPr>
        <p:spPr>
          <a:xfrm>
            <a:off x="24117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C2</a:t>
            </a:r>
            <a:endParaRPr lang="cs-CZ" b="1" dirty="0">
              <a:solidFill>
                <a:schemeClr val="tx1"/>
              </a:solidFill>
            </a:endParaRPr>
          </a:p>
        </p:txBody>
      </p:sp>
      <p:sp>
        <p:nvSpPr>
          <p:cNvPr id="119" name="Obdélník 118">
            <a:hlinkClick r:id="rId20" action="ppaction://hlinksldjump"/>
          </p:cNvPr>
          <p:cNvSpPr/>
          <p:nvPr/>
        </p:nvSpPr>
        <p:spPr>
          <a:xfrm>
            <a:off x="31318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C3</a:t>
            </a:r>
            <a:endParaRPr lang="cs-CZ" b="1" dirty="0">
              <a:solidFill>
                <a:schemeClr val="tx1"/>
              </a:solidFill>
            </a:endParaRPr>
          </a:p>
        </p:txBody>
      </p:sp>
      <p:sp>
        <p:nvSpPr>
          <p:cNvPr id="120" name="Obdélník 119">
            <a:hlinkClick r:id="rId21" action="ppaction://hlinksldjump"/>
          </p:cNvPr>
          <p:cNvSpPr/>
          <p:nvPr/>
        </p:nvSpPr>
        <p:spPr>
          <a:xfrm>
            <a:off x="385192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C4</a:t>
            </a:r>
            <a:endParaRPr lang="cs-CZ" b="1" dirty="0">
              <a:solidFill>
                <a:schemeClr val="tx1"/>
              </a:solidFill>
            </a:endParaRPr>
          </a:p>
        </p:txBody>
      </p:sp>
      <p:sp>
        <p:nvSpPr>
          <p:cNvPr id="121" name="Obdélník 120">
            <a:hlinkClick r:id="rId22" action="ppaction://hlinksldjump"/>
          </p:cNvPr>
          <p:cNvSpPr/>
          <p:nvPr/>
        </p:nvSpPr>
        <p:spPr>
          <a:xfrm>
            <a:off x="457200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C5</a:t>
            </a:r>
            <a:endParaRPr lang="cs-CZ" b="1" dirty="0">
              <a:solidFill>
                <a:schemeClr val="tx1"/>
              </a:solidFill>
            </a:endParaRPr>
          </a:p>
        </p:txBody>
      </p:sp>
      <p:sp>
        <p:nvSpPr>
          <p:cNvPr id="122" name="Obdélník 121">
            <a:hlinkClick r:id="rId23" action="ppaction://hlinksldjump"/>
          </p:cNvPr>
          <p:cNvSpPr/>
          <p:nvPr/>
        </p:nvSpPr>
        <p:spPr>
          <a:xfrm>
            <a:off x="52920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C6</a:t>
            </a:r>
            <a:endParaRPr lang="cs-CZ" b="1" dirty="0">
              <a:solidFill>
                <a:schemeClr val="tx1"/>
              </a:solidFill>
            </a:endParaRPr>
          </a:p>
        </p:txBody>
      </p:sp>
      <p:sp>
        <p:nvSpPr>
          <p:cNvPr id="123" name="Obdélník 122">
            <a:hlinkClick r:id="rId24" action="ppaction://hlinksldjump"/>
          </p:cNvPr>
          <p:cNvSpPr/>
          <p:nvPr/>
        </p:nvSpPr>
        <p:spPr>
          <a:xfrm>
            <a:off x="60121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C7</a:t>
            </a:r>
            <a:endParaRPr lang="cs-CZ" b="1" dirty="0">
              <a:solidFill>
                <a:schemeClr val="tx1"/>
              </a:solidFill>
            </a:endParaRPr>
          </a:p>
        </p:txBody>
      </p:sp>
      <p:sp>
        <p:nvSpPr>
          <p:cNvPr id="124" name="Obdélník 123">
            <a:hlinkClick r:id="rId25" action="ppaction://hlinksldjump"/>
          </p:cNvPr>
          <p:cNvSpPr/>
          <p:nvPr/>
        </p:nvSpPr>
        <p:spPr>
          <a:xfrm>
            <a:off x="67322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C8</a:t>
            </a:r>
            <a:endParaRPr lang="cs-CZ" b="1" dirty="0">
              <a:solidFill>
                <a:schemeClr val="tx1"/>
              </a:solidFill>
            </a:endParaRPr>
          </a:p>
        </p:txBody>
      </p:sp>
      <p:sp>
        <p:nvSpPr>
          <p:cNvPr id="125" name="Obdélník 124">
            <a:hlinkClick r:id="rId26" action="ppaction://hlinksldjump"/>
          </p:cNvPr>
          <p:cNvSpPr/>
          <p:nvPr/>
        </p:nvSpPr>
        <p:spPr>
          <a:xfrm>
            <a:off x="16916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D1</a:t>
            </a:r>
            <a:endParaRPr lang="cs-CZ" b="1" dirty="0">
              <a:solidFill>
                <a:schemeClr val="tx1"/>
              </a:solidFill>
            </a:endParaRPr>
          </a:p>
        </p:txBody>
      </p:sp>
      <p:sp>
        <p:nvSpPr>
          <p:cNvPr id="126" name="Obdélník 125">
            <a:hlinkClick r:id="rId27" action="ppaction://hlinksldjump"/>
          </p:cNvPr>
          <p:cNvSpPr/>
          <p:nvPr/>
        </p:nvSpPr>
        <p:spPr>
          <a:xfrm>
            <a:off x="24117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D2</a:t>
            </a:r>
            <a:endParaRPr lang="cs-CZ" b="1" dirty="0">
              <a:solidFill>
                <a:schemeClr val="tx1"/>
              </a:solidFill>
            </a:endParaRPr>
          </a:p>
        </p:txBody>
      </p:sp>
      <p:sp>
        <p:nvSpPr>
          <p:cNvPr id="127" name="Obdélník 126">
            <a:hlinkClick r:id="rId28" action="ppaction://hlinksldjump"/>
          </p:cNvPr>
          <p:cNvSpPr/>
          <p:nvPr/>
        </p:nvSpPr>
        <p:spPr>
          <a:xfrm>
            <a:off x="31318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D3</a:t>
            </a:r>
            <a:endParaRPr lang="cs-CZ" b="1" dirty="0">
              <a:solidFill>
                <a:schemeClr val="tx1"/>
              </a:solidFill>
            </a:endParaRPr>
          </a:p>
        </p:txBody>
      </p:sp>
      <p:sp>
        <p:nvSpPr>
          <p:cNvPr id="128" name="Obdélník 127">
            <a:hlinkClick r:id="rId29" action="ppaction://hlinksldjump"/>
          </p:cNvPr>
          <p:cNvSpPr/>
          <p:nvPr/>
        </p:nvSpPr>
        <p:spPr>
          <a:xfrm>
            <a:off x="385192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D4</a:t>
            </a:r>
            <a:endParaRPr lang="cs-CZ" b="1" dirty="0">
              <a:solidFill>
                <a:schemeClr val="tx1"/>
              </a:solidFill>
            </a:endParaRPr>
          </a:p>
        </p:txBody>
      </p:sp>
      <p:sp>
        <p:nvSpPr>
          <p:cNvPr id="129" name="Obdélník 128">
            <a:hlinkClick r:id="rId30" action="ppaction://hlinksldjump"/>
          </p:cNvPr>
          <p:cNvSpPr/>
          <p:nvPr/>
        </p:nvSpPr>
        <p:spPr>
          <a:xfrm>
            <a:off x="457200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D5</a:t>
            </a:r>
            <a:endParaRPr lang="cs-CZ" b="1" dirty="0">
              <a:solidFill>
                <a:schemeClr val="tx1"/>
              </a:solidFill>
            </a:endParaRPr>
          </a:p>
        </p:txBody>
      </p:sp>
      <p:sp>
        <p:nvSpPr>
          <p:cNvPr id="130" name="Obdélník 129">
            <a:hlinkClick r:id="rId31" action="ppaction://hlinksldjump"/>
          </p:cNvPr>
          <p:cNvSpPr/>
          <p:nvPr/>
        </p:nvSpPr>
        <p:spPr>
          <a:xfrm>
            <a:off x="52920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D6</a:t>
            </a:r>
            <a:endParaRPr lang="cs-CZ" b="1" dirty="0">
              <a:solidFill>
                <a:schemeClr val="tx1"/>
              </a:solidFill>
            </a:endParaRPr>
          </a:p>
        </p:txBody>
      </p:sp>
      <p:sp>
        <p:nvSpPr>
          <p:cNvPr id="131" name="Obdélník 130">
            <a:hlinkClick r:id="rId32" action="ppaction://hlinksldjump"/>
          </p:cNvPr>
          <p:cNvSpPr/>
          <p:nvPr/>
        </p:nvSpPr>
        <p:spPr>
          <a:xfrm>
            <a:off x="60121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D7</a:t>
            </a:r>
            <a:endParaRPr lang="cs-CZ" b="1" dirty="0">
              <a:solidFill>
                <a:schemeClr val="tx1"/>
              </a:solidFill>
            </a:endParaRPr>
          </a:p>
        </p:txBody>
      </p:sp>
      <p:sp>
        <p:nvSpPr>
          <p:cNvPr id="132" name="Obdélník 131">
            <a:hlinkClick r:id="rId33" action="ppaction://hlinksldjump"/>
          </p:cNvPr>
          <p:cNvSpPr/>
          <p:nvPr/>
        </p:nvSpPr>
        <p:spPr>
          <a:xfrm>
            <a:off x="67322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D8</a:t>
            </a:r>
            <a:endParaRPr lang="cs-CZ" b="1" dirty="0">
              <a:solidFill>
                <a:schemeClr val="tx1"/>
              </a:solidFill>
            </a:endParaRPr>
          </a:p>
        </p:txBody>
      </p:sp>
      <p:sp>
        <p:nvSpPr>
          <p:cNvPr id="133" name="Obdélník 132">
            <a:hlinkClick r:id="rId34" action="ppaction://hlinksldjump"/>
          </p:cNvPr>
          <p:cNvSpPr/>
          <p:nvPr/>
        </p:nvSpPr>
        <p:spPr>
          <a:xfrm>
            <a:off x="16916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E1</a:t>
            </a:r>
            <a:endParaRPr lang="cs-CZ" b="1" dirty="0">
              <a:solidFill>
                <a:schemeClr val="tx1"/>
              </a:solidFill>
            </a:endParaRPr>
          </a:p>
        </p:txBody>
      </p:sp>
      <p:sp>
        <p:nvSpPr>
          <p:cNvPr id="134" name="Obdélník 133">
            <a:hlinkClick r:id="rId35" action="ppaction://hlinksldjump"/>
          </p:cNvPr>
          <p:cNvSpPr/>
          <p:nvPr/>
        </p:nvSpPr>
        <p:spPr>
          <a:xfrm>
            <a:off x="24117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E2</a:t>
            </a:r>
            <a:endParaRPr lang="cs-CZ" b="1" dirty="0">
              <a:solidFill>
                <a:schemeClr val="tx1"/>
              </a:solidFill>
            </a:endParaRPr>
          </a:p>
        </p:txBody>
      </p:sp>
      <p:sp>
        <p:nvSpPr>
          <p:cNvPr id="135" name="Obdélník 134">
            <a:hlinkClick r:id="rId36" action="ppaction://hlinksldjump"/>
          </p:cNvPr>
          <p:cNvSpPr/>
          <p:nvPr/>
        </p:nvSpPr>
        <p:spPr>
          <a:xfrm>
            <a:off x="31318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E3</a:t>
            </a:r>
            <a:endParaRPr lang="cs-CZ" b="1" dirty="0">
              <a:solidFill>
                <a:schemeClr val="tx1"/>
              </a:solidFill>
            </a:endParaRPr>
          </a:p>
        </p:txBody>
      </p:sp>
      <p:sp>
        <p:nvSpPr>
          <p:cNvPr id="136" name="Obdélník 135">
            <a:hlinkClick r:id="rId37" action="ppaction://hlinksldjump"/>
          </p:cNvPr>
          <p:cNvSpPr/>
          <p:nvPr/>
        </p:nvSpPr>
        <p:spPr>
          <a:xfrm>
            <a:off x="385192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E4</a:t>
            </a:r>
            <a:endParaRPr lang="cs-CZ" b="1" dirty="0">
              <a:solidFill>
                <a:schemeClr val="tx1"/>
              </a:solidFill>
            </a:endParaRPr>
          </a:p>
        </p:txBody>
      </p:sp>
      <p:sp>
        <p:nvSpPr>
          <p:cNvPr id="137" name="Obdélník 136">
            <a:hlinkClick r:id="rId38" action="ppaction://hlinksldjump"/>
          </p:cNvPr>
          <p:cNvSpPr/>
          <p:nvPr/>
        </p:nvSpPr>
        <p:spPr>
          <a:xfrm>
            <a:off x="457200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E5</a:t>
            </a:r>
            <a:endParaRPr lang="cs-CZ" b="1" dirty="0">
              <a:solidFill>
                <a:schemeClr val="tx1"/>
              </a:solidFill>
            </a:endParaRPr>
          </a:p>
        </p:txBody>
      </p:sp>
      <p:sp>
        <p:nvSpPr>
          <p:cNvPr id="138" name="Obdélník 137">
            <a:hlinkClick r:id="rId39" action="ppaction://hlinksldjump"/>
          </p:cNvPr>
          <p:cNvSpPr/>
          <p:nvPr/>
        </p:nvSpPr>
        <p:spPr>
          <a:xfrm>
            <a:off x="52920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E6</a:t>
            </a:r>
            <a:endParaRPr lang="cs-CZ" b="1" dirty="0">
              <a:solidFill>
                <a:schemeClr val="tx1"/>
              </a:solidFill>
            </a:endParaRPr>
          </a:p>
        </p:txBody>
      </p:sp>
      <p:sp>
        <p:nvSpPr>
          <p:cNvPr id="139" name="Obdélník 138">
            <a:hlinkClick r:id="rId40" action="ppaction://hlinksldjump"/>
          </p:cNvPr>
          <p:cNvSpPr/>
          <p:nvPr/>
        </p:nvSpPr>
        <p:spPr>
          <a:xfrm>
            <a:off x="60121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E7</a:t>
            </a:r>
            <a:endParaRPr lang="cs-CZ" b="1" dirty="0">
              <a:solidFill>
                <a:schemeClr val="tx1"/>
              </a:solidFill>
            </a:endParaRPr>
          </a:p>
        </p:txBody>
      </p:sp>
      <p:sp>
        <p:nvSpPr>
          <p:cNvPr id="140" name="Obdélník 139">
            <a:hlinkClick r:id="rId41" action="ppaction://hlinksldjump"/>
          </p:cNvPr>
          <p:cNvSpPr/>
          <p:nvPr/>
        </p:nvSpPr>
        <p:spPr>
          <a:xfrm>
            <a:off x="67322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E8</a:t>
            </a:r>
            <a:endParaRPr lang="cs-CZ" b="1" dirty="0">
              <a:solidFill>
                <a:schemeClr val="tx1"/>
              </a:solidFill>
            </a:endParaRPr>
          </a:p>
        </p:txBody>
      </p:sp>
      <p:sp>
        <p:nvSpPr>
          <p:cNvPr id="141" name="Obdélník 140">
            <a:hlinkClick r:id="rId42" action="ppaction://hlinksldjump"/>
          </p:cNvPr>
          <p:cNvSpPr/>
          <p:nvPr/>
        </p:nvSpPr>
        <p:spPr>
          <a:xfrm>
            <a:off x="16916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F1</a:t>
            </a:r>
            <a:endParaRPr lang="cs-CZ" b="1" dirty="0">
              <a:solidFill>
                <a:schemeClr val="tx1"/>
              </a:solidFill>
            </a:endParaRPr>
          </a:p>
        </p:txBody>
      </p:sp>
      <p:sp>
        <p:nvSpPr>
          <p:cNvPr id="142" name="Obdélník 141">
            <a:hlinkClick r:id="rId43" action="ppaction://hlinksldjump"/>
          </p:cNvPr>
          <p:cNvSpPr/>
          <p:nvPr/>
        </p:nvSpPr>
        <p:spPr>
          <a:xfrm>
            <a:off x="24117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F2</a:t>
            </a:r>
            <a:endParaRPr lang="cs-CZ" b="1" dirty="0">
              <a:solidFill>
                <a:schemeClr val="tx1"/>
              </a:solidFill>
            </a:endParaRPr>
          </a:p>
        </p:txBody>
      </p:sp>
      <p:sp>
        <p:nvSpPr>
          <p:cNvPr id="143" name="Obdélník 142">
            <a:hlinkClick r:id="rId44" action="ppaction://hlinksldjump"/>
          </p:cNvPr>
          <p:cNvSpPr/>
          <p:nvPr/>
        </p:nvSpPr>
        <p:spPr>
          <a:xfrm>
            <a:off x="31318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F3</a:t>
            </a:r>
            <a:endParaRPr lang="cs-CZ" b="1" dirty="0">
              <a:solidFill>
                <a:schemeClr val="tx1"/>
              </a:solidFill>
            </a:endParaRPr>
          </a:p>
        </p:txBody>
      </p:sp>
      <p:sp>
        <p:nvSpPr>
          <p:cNvPr id="144" name="Obdélník 143">
            <a:hlinkClick r:id="rId45" action="ppaction://hlinksldjump"/>
          </p:cNvPr>
          <p:cNvSpPr/>
          <p:nvPr/>
        </p:nvSpPr>
        <p:spPr>
          <a:xfrm>
            <a:off x="385192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F4</a:t>
            </a:r>
            <a:endParaRPr lang="cs-CZ" b="1" dirty="0">
              <a:solidFill>
                <a:schemeClr val="tx1"/>
              </a:solidFill>
            </a:endParaRPr>
          </a:p>
        </p:txBody>
      </p:sp>
      <p:sp>
        <p:nvSpPr>
          <p:cNvPr id="145" name="Obdélník 144">
            <a:hlinkClick r:id="rId46" action="ppaction://hlinksldjump"/>
          </p:cNvPr>
          <p:cNvSpPr/>
          <p:nvPr/>
        </p:nvSpPr>
        <p:spPr>
          <a:xfrm>
            <a:off x="457200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F5</a:t>
            </a:r>
            <a:endParaRPr lang="cs-CZ" b="1" dirty="0">
              <a:solidFill>
                <a:schemeClr val="tx1"/>
              </a:solidFill>
            </a:endParaRPr>
          </a:p>
        </p:txBody>
      </p:sp>
      <p:sp>
        <p:nvSpPr>
          <p:cNvPr id="146" name="Obdélník 145">
            <a:hlinkClick r:id="rId47" action="ppaction://hlinksldjump"/>
          </p:cNvPr>
          <p:cNvSpPr/>
          <p:nvPr/>
        </p:nvSpPr>
        <p:spPr>
          <a:xfrm>
            <a:off x="52920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F6</a:t>
            </a:r>
            <a:endParaRPr lang="cs-CZ" b="1" dirty="0">
              <a:solidFill>
                <a:schemeClr val="tx1"/>
              </a:solidFill>
            </a:endParaRPr>
          </a:p>
        </p:txBody>
      </p:sp>
      <p:sp>
        <p:nvSpPr>
          <p:cNvPr id="147" name="Obdélník 146">
            <a:hlinkClick r:id="rId48" action="ppaction://hlinksldjump"/>
          </p:cNvPr>
          <p:cNvSpPr/>
          <p:nvPr/>
        </p:nvSpPr>
        <p:spPr>
          <a:xfrm>
            <a:off x="60121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F7</a:t>
            </a:r>
            <a:endParaRPr lang="cs-CZ" b="1" dirty="0">
              <a:solidFill>
                <a:schemeClr val="tx1"/>
              </a:solidFill>
            </a:endParaRPr>
          </a:p>
        </p:txBody>
      </p:sp>
      <p:sp>
        <p:nvSpPr>
          <p:cNvPr id="148" name="Obdélník 147">
            <a:hlinkClick r:id="rId49" action="ppaction://hlinksldjump"/>
          </p:cNvPr>
          <p:cNvSpPr/>
          <p:nvPr/>
        </p:nvSpPr>
        <p:spPr>
          <a:xfrm>
            <a:off x="67322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F8</a:t>
            </a:r>
            <a:endParaRPr lang="cs-CZ" b="1" dirty="0">
              <a:solidFill>
                <a:schemeClr val="tx1"/>
              </a:solidFill>
            </a:endParaRPr>
          </a:p>
        </p:txBody>
      </p:sp>
      <p:sp>
        <p:nvSpPr>
          <p:cNvPr id="149" name="TextovéPole 148"/>
          <p:cNvSpPr txBox="1"/>
          <p:nvPr/>
        </p:nvSpPr>
        <p:spPr>
          <a:xfrm>
            <a:off x="1907704" y="404664"/>
            <a:ext cx="5184576" cy="523220"/>
          </a:xfrm>
          <a:prstGeom prst="rect">
            <a:avLst/>
          </a:prstGeom>
          <a:noFill/>
        </p:spPr>
        <p:txBody>
          <a:bodyPr wrap="square" rtlCol="0">
            <a:spAutoFit/>
          </a:bodyPr>
          <a:lstStyle/>
          <a:p>
            <a:pPr algn="ctr"/>
            <a:r>
              <a:rPr lang="cs-CZ" sz="2800" b="1" dirty="0" smtClean="0"/>
              <a:t>PIŠKVORKY</a:t>
            </a:r>
            <a:endParaRPr lang="cs-CZ" sz="2800" b="1"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3"/>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53"/>
                                        </p:tgtEl>
                                      </p:cBhvr>
                                    </p:animEffect>
                                    <p:set>
                                      <p:cBhvr>
                                        <p:cTn id="7" dur="1" fill="hold">
                                          <p:stCondLst>
                                            <p:cond delay="1999"/>
                                          </p:stCondLst>
                                        </p:cTn>
                                        <p:tgtEl>
                                          <p:spTgt spid="53"/>
                                        </p:tgtEl>
                                        <p:attrNameLst>
                                          <p:attrName>style.visibility</p:attrName>
                                        </p:attrNameLst>
                                      </p:cBhvr>
                                      <p:to>
                                        <p:strVal val="hidden"/>
                                      </p:to>
                                    </p:set>
                                  </p:childTnLst>
                                </p:cTn>
                              </p:par>
                            </p:childTnLst>
                          </p:cTn>
                        </p:par>
                      </p:childTnLst>
                    </p:cTn>
                  </p:par>
                </p:childTnLst>
              </p:cTn>
              <p:nextCondLst>
                <p:cond evt="onClick" delay="0">
                  <p:tgtEl>
                    <p:spTgt spid="53"/>
                  </p:tgtEl>
                </p:cond>
              </p:nextCondLst>
            </p:seq>
            <p:seq concurrent="1" nextAc="seek">
              <p:cTn id="8" restart="whenNotActive" fill="hold" evtFilter="cancelBubble" nodeType="interactiveSeq">
                <p:stCondLst>
                  <p:cond evt="onClick" delay="0">
                    <p:tgtEl>
                      <p:spTgt spid="54"/>
                    </p:tgtEl>
                  </p:cond>
                </p:stCondLst>
                <p:endSync evt="end" delay="0">
                  <p:rtn val="all"/>
                </p:endSync>
                <p:childTnLst>
                  <p:par>
                    <p:cTn id="9" fill="hold">
                      <p:stCondLst>
                        <p:cond delay="0"/>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2000"/>
                                        <p:tgtEl>
                                          <p:spTgt spid="54"/>
                                        </p:tgtEl>
                                      </p:cBhvr>
                                    </p:animEffect>
                                    <p:set>
                                      <p:cBhvr>
                                        <p:cTn id="13" dur="1" fill="hold">
                                          <p:stCondLst>
                                            <p:cond delay="1999"/>
                                          </p:stCondLst>
                                        </p:cTn>
                                        <p:tgtEl>
                                          <p:spTgt spid="54"/>
                                        </p:tgtEl>
                                        <p:attrNameLst>
                                          <p:attrName>style.visibility</p:attrName>
                                        </p:attrNameLst>
                                      </p:cBhvr>
                                      <p:to>
                                        <p:strVal val="hidden"/>
                                      </p:to>
                                    </p:set>
                                  </p:childTnLst>
                                </p:cTn>
                              </p:par>
                            </p:childTnLst>
                          </p:cTn>
                        </p:par>
                      </p:childTnLst>
                    </p:cTn>
                  </p:par>
                </p:childTnLst>
              </p:cTn>
              <p:nextCondLst>
                <p:cond evt="onClick" delay="0">
                  <p:tgtEl>
                    <p:spTgt spid="54"/>
                  </p:tgtEl>
                </p:cond>
              </p:nextCondLst>
            </p:seq>
            <p:seq concurrent="1" nextAc="seek">
              <p:cTn id="14" restart="whenNotActive" fill="hold" evtFilter="cancelBubble" nodeType="interactiveSeq">
                <p:stCondLst>
                  <p:cond evt="onClick" delay="0">
                    <p:tgtEl>
                      <p:spTgt spid="55"/>
                    </p:tgtEl>
                  </p:cond>
                </p:stCondLst>
                <p:endSync evt="end" delay="0">
                  <p:rtn val="all"/>
                </p:endSync>
                <p:childTnLst>
                  <p:par>
                    <p:cTn id="15" fill="hold">
                      <p:stCondLst>
                        <p:cond delay="0"/>
                      </p:stCondLst>
                      <p:childTnLst>
                        <p:par>
                          <p:cTn id="16" fill="hold">
                            <p:stCondLst>
                              <p:cond delay="0"/>
                            </p:stCondLst>
                            <p:childTnLst>
                              <p:par>
                                <p:cTn id="17" presetID="10" presetClass="exit" presetSubtype="0" fill="hold" grpId="0" nodeType="clickEffect">
                                  <p:stCondLst>
                                    <p:cond delay="0"/>
                                  </p:stCondLst>
                                  <p:childTnLst>
                                    <p:animEffect transition="out" filter="fade">
                                      <p:cBhvr>
                                        <p:cTn id="18" dur="2000"/>
                                        <p:tgtEl>
                                          <p:spTgt spid="55"/>
                                        </p:tgtEl>
                                      </p:cBhvr>
                                    </p:animEffect>
                                    <p:set>
                                      <p:cBhvr>
                                        <p:cTn id="19" dur="1" fill="hold">
                                          <p:stCondLst>
                                            <p:cond delay="1999"/>
                                          </p:stCondLst>
                                        </p:cTn>
                                        <p:tgtEl>
                                          <p:spTgt spid="55"/>
                                        </p:tgtEl>
                                        <p:attrNameLst>
                                          <p:attrName>style.visibility</p:attrName>
                                        </p:attrNameLst>
                                      </p:cBhvr>
                                      <p:to>
                                        <p:strVal val="hidden"/>
                                      </p:to>
                                    </p:set>
                                  </p:childTnLst>
                                </p:cTn>
                              </p:par>
                            </p:childTnLst>
                          </p:cTn>
                        </p:par>
                      </p:childTnLst>
                    </p:cTn>
                  </p:par>
                </p:childTnLst>
              </p:cTn>
              <p:nextCondLst>
                <p:cond evt="onClick" delay="0">
                  <p:tgtEl>
                    <p:spTgt spid="55"/>
                  </p:tgtEl>
                </p:cond>
              </p:nextCondLst>
            </p:seq>
            <p:seq concurrent="1" nextAc="seek">
              <p:cTn id="20" restart="whenNotActive" fill="hold" evtFilter="cancelBubble" nodeType="interactiveSeq">
                <p:stCondLst>
                  <p:cond evt="onClick" delay="0">
                    <p:tgtEl>
                      <p:spTgt spid="56"/>
                    </p:tgtEl>
                  </p:cond>
                </p:stCondLst>
                <p:endSync evt="end" delay="0">
                  <p:rtn val="all"/>
                </p:endSync>
                <p:childTnLst>
                  <p:par>
                    <p:cTn id="21" fill="hold">
                      <p:stCondLst>
                        <p:cond delay="0"/>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2000"/>
                                        <p:tgtEl>
                                          <p:spTgt spid="56"/>
                                        </p:tgtEl>
                                      </p:cBhvr>
                                    </p:animEffect>
                                    <p:set>
                                      <p:cBhvr>
                                        <p:cTn id="25" dur="1" fill="hold">
                                          <p:stCondLst>
                                            <p:cond delay="1999"/>
                                          </p:stCondLst>
                                        </p:cTn>
                                        <p:tgtEl>
                                          <p:spTgt spid="56"/>
                                        </p:tgtEl>
                                        <p:attrNameLst>
                                          <p:attrName>style.visibility</p:attrName>
                                        </p:attrNameLst>
                                      </p:cBhvr>
                                      <p:to>
                                        <p:strVal val="hidden"/>
                                      </p:to>
                                    </p:set>
                                  </p:childTnLst>
                                </p:cTn>
                              </p:par>
                            </p:childTnLst>
                          </p:cTn>
                        </p:par>
                      </p:childTnLst>
                    </p:cTn>
                  </p:par>
                </p:childTnLst>
              </p:cTn>
              <p:nextCondLst>
                <p:cond evt="onClick" delay="0">
                  <p:tgtEl>
                    <p:spTgt spid="56"/>
                  </p:tgtEl>
                </p:cond>
              </p:nextCondLst>
            </p:seq>
            <p:seq concurrent="1" nextAc="seek">
              <p:cTn id="26" restart="whenNotActive" fill="hold" evtFilter="cancelBubble" nodeType="interactiveSeq">
                <p:stCondLst>
                  <p:cond evt="onClick" delay="0">
                    <p:tgtEl>
                      <p:spTgt spid="57"/>
                    </p:tgtEl>
                  </p:cond>
                </p:stCondLst>
                <p:endSync evt="end" delay="0">
                  <p:rtn val="all"/>
                </p:endSync>
                <p:childTnLst>
                  <p:par>
                    <p:cTn id="27" fill="hold">
                      <p:stCondLst>
                        <p:cond delay="0"/>
                      </p:stCondLst>
                      <p:childTnLst>
                        <p:par>
                          <p:cTn id="28" fill="hold">
                            <p:stCondLst>
                              <p:cond delay="0"/>
                            </p:stCondLst>
                            <p:childTnLst>
                              <p:par>
                                <p:cTn id="29" presetID="10" presetClass="exit" presetSubtype="0" fill="hold" grpId="0" nodeType="clickEffect">
                                  <p:stCondLst>
                                    <p:cond delay="0"/>
                                  </p:stCondLst>
                                  <p:childTnLst>
                                    <p:animEffect transition="out" filter="fade">
                                      <p:cBhvr>
                                        <p:cTn id="30" dur="2000"/>
                                        <p:tgtEl>
                                          <p:spTgt spid="57"/>
                                        </p:tgtEl>
                                      </p:cBhvr>
                                    </p:animEffect>
                                    <p:set>
                                      <p:cBhvr>
                                        <p:cTn id="31" dur="1" fill="hold">
                                          <p:stCondLst>
                                            <p:cond delay="1999"/>
                                          </p:stCondLst>
                                        </p:cTn>
                                        <p:tgtEl>
                                          <p:spTgt spid="57"/>
                                        </p:tgtEl>
                                        <p:attrNameLst>
                                          <p:attrName>style.visibility</p:attrName>
                                        </p:attrNameLst>
                                      </p:cBhvr>
                                      <p:to>
                                        <p:strVal val="hidden"/>
                                      </p:to>
                                    </p:set>
                                  </p:childTnLst>
                                </p:cTn>
                              </p:par>
                            </p:childTnLst>
                          </p:cTn>
                        </p:par>
                      </p:childTnLst>
                    </p:cTn>
                  </p:par>
                </p:childTnLst>
              </p:cTn>
              <p:nextCondLst>
                <p:cond evt="onClick" delay="0">
                  <p:tgtEl>
                    <p:spTgt spid="57"/>
                  </p:tgtEl>
                </p:cond>
              </p:nextCondLst>
            </p:seq>
            <p:seq concurrent="1" nextAc="seek">
              <p:cTn id="32" restart="whenNotActive" fill="hold" evtFilter="cancelBubble" nodeType="interactiveSeq">
                <p:stCondLst>
                  <p:cond evt="onClick" delay="0">
                    <p:tgtEl>
                      <p:spTgt spid="58"/>
                    </p:tgtEl>
                  </p:cond>
                </p:stCondLst>
                <p:endSync evt="end" delay="0">
                  <p:rtn val="all"/>
                </p:endSync>
                <p:childTnLst>
                  <p:par>
                    <p:cTn id="33" fill="hold">
                      <p:stCondLst>
                        <p:cond delay="0"/>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2000"/>
                                        <p:tgtEl>
                                          <p:spTgt spid="58"/>
                                        </p:tgtEl>
                                      </p:cBhvr>
                                    </p:animEffect>
                                    <p:set>
                                      <p:cBhvr>
                                        <p:cTn id="37" dur="1" fill="hold">
                                          <p:stCondLst>
                                            <p:cond delay="1999"/>
                                          </p:stCondLst>
                                        </p:cTn>
                                        <p:tgtEl>
                                          <p:spTgt spid="58"/>
                                        </p:tgtEl>
                                        <p:attrNameLst>
                                          <p:attrName>style.visibility</p:attrName>
                                        </p:attrNameLst>
                                      </p:cBhvr>
                                      <p:to>
                                        <p:strVal val="hidden"/>
                                      </p:to>
                                    </p:set>
                                  </p:childTnLst>
                                </p:cTn>
                              </p:par>
                            </p:childTnLst>
                          </p:cTn>
                        </p:par>
                      </p:childTnLst>
                    </p:cTn>
                  </p:par>
                </p:childTnLst>
              </p:cTn>
              <p:nextCondLst>
                <p:cond evt="onClick" delay="0">
                  <p:tgtEl>
                    <p:spTgt spid="58"/>
                  </p:tgtEl>
                </p:cond>
              </p:nextCondLst>
            </p:seq>
            <p:seq concurrent="1" nextAc="seek">
              <p:cTn id="38" restart="whenNotActive" fill="hold" evtFilter="cancelBubble" nodeType="interactiveSeq">
                <p:stCondLst>
                  <p:cond evt="onClick" delay="0">
                    <p:tgtEl>
                      <p:spTgt spid="59"/>
                    </p:tgtEl>
                  </p:cond>
                </p:stCondLst>
                <p:endSync evt="end" delay="0">
                  <p:rtn val="all"/>
                </p:endSync>
                <p:childTnLst>
                  <p:par>
                    <p:cTn id="39" fill="hold">
                      <p:stCondLst>
                        <p:cond delay="0"/>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2000"/>
                                        <p:tgtEl>
                                          <p:spTgt spid="59"/>
                                        </p:tgtEl>
                                      </p:cBhvr>
                                    </p:animEffect>
                                    <p:set>
                                      <p:cBhvr>
                                        <p:cTn id="43" dur="1" fill="hold">
                                          <p:stCondLst>
                                            <p:cond delay="1999"/>
                                          </p:stCondLst>
                                        </p:cTn>
                                        <p:tgtEl>
                                          <p:spTgt spid="59"/>
                                        </p:tgtEl>
                                        <p:attrNameLst>
                                          <p:attrName>style.visibility</p:attrName>
                                        </p:attrNameLst>
                                      </p:cBhvr>
                                      <p:to>
                                        <p:strVal val="hidden"/>
                                      </p:to>
                                    </p:set>
                                  </p:childTnLst>
                                </p:cTn>
                              </p:par>
                            </p:childTnLst>
                          </p:cTn>
                        </p:par>
                      </p:childTnLst>
                    </p:cTn>
                  </p:par>
                </p:childTnLst>
              </p:cTn>
              <p:nextCondLst>
                <p:cond evt="onClick" delay="0">
                  <p:tgtEl>
                    <p:spTgt spid="59"/>
                  </p:tgtEl>
                </p:cond>
              </p:nextCondLst>
            </p:seq>
            <p:seq concurrent="1" nextAc="seek">
              <p:cTn id="44" restart="whenNotActive" fill="hold" evtFilter="cancelBubble" nodeType="interactiveSeq">
                <p:stCondLst>
                  <p:cond evt="onClick" delay="0">
                    <p:tgtEl>
                      <p:spTgt spid="60"/>
                    </p:tgtEl>
                  </p:cond>
                </p:stCondLst>
                <p:endSync evt="end" delay="0">
                  <p:rtn val="all"/>
                </p:endSync>
                <p:childTnLst>
                  <p:par>
                    <p:cTn id="45" fill="hold">
                      <p:stCondLst>
                        <p:cond delay="0"/>
                      </p:stCondLst>
                      <p:childTnLst>
                        <p:par>
                          <p:cTn id="46" fill="hold">
                            <p:stCondLst>
                              <p:cond delay="0"/>
                            </p:stCondLst>
                            <p:childTnLst>
                              <p:par>
                                <p:cTn id="47" presetID="10" presetClass="exit" presetSubtype="0" fill="hold" grpId="0" nodeType="clickEffect">
                                  <p:stCondLst>
                                    <p:cond delay="0"/>
                                  </p:stCondLst>
                                  <p:childTnLst>
                                    <p:animEffect transition="out" filter="fade">
                                      <p:cBhvr>
                                        <p:cTn id="48" dur="2000"/>
                                        <p:tgtEl>
                                          <p:spTgt spid="60"/>
                                        </p:tgtEl>
                                      </p:cBhvr>
                                    </p:animEffect>
                                    <p:set>
                                      <p:cBhvr>
                                        <p:cTn id="49" dur="1" fill="hold">
                                          <p:stCondLst>
                                            <p:cond delay="1999"/>
                                          </p:stCondLst>
                                        </p:cTn>
                                        <p:tgtEl>
                                          <p:spTgt spid="60"/>
                                        </p:tgtEl>
                                        <p:attrNameLst>
                                          <p:attrName>style.visibility</p:attrName>
                                        </p:attrNameLst>
                                      </p:cBhvr>
                                      <p:to>
                                        <p:strVal val="hidden"/>
                                      </p:to>
                                    </p:set>
                                  </p:childTnLst>
                                </p:cTn>
                              </p:par>
                            </p:childTnLst>
                          </p:cTn>
                        </p:par>
                      </p:childTnLst>
                    </p:cTn>
                  </p:par>
                </p:childTnLst>
              </p:cTn>
              <p:nextCondLst>
                <p:cond evt="onClick" delay="0">
                  <p:tgtEl>
                    <p:spTgt spid="60"/>
                  </p:tgtEl>
                </p:cond>
              </p:nextCondLst>
            </p:seq>
            <p:seq concurrent="1" nextAc="seek">
              <p:cTn id="50" restart="whenNotActive" fill="hold" evtFilter="cancelBubble" nodeType="interactiveSeq">
                <p:stCondLst>
                  <p:cond evt="onClick" delay="0">
                    <p:tgtEl>
                      <p:spTgt spid="61"/>
                    </p:tgtEl>
                  </p:cond>
                </p:stCondLst>
                <p:endSync evt="end" delay="0">
                  <p:rtn val="all"/>
                </p:endSync>
                <p:childTnLst>
                  <p:par>
                    <p:cTn id="51" fill="hold">
                      <p:stCondLst>
                        <p:cond delay="0"/>
                      </p:stCondLst>
                      <p:childTnLst>
                        <p:par>
                          <p:cTn id="52" fill="hold">
                            <p:stCondLst>
                              <p:cond delay="0"/>
                            </p:stCondLst>
                            <p:childTnLst>
                              <p:par>
                                <p:cTn id="53" presetID="10" presetClass="exit" presetSubtype="0" fill="hold" grpId="0" nodeType="clickEffect">
                                  <p:stCondLst>
                                    <p:cond delay="0"/>
                                  </p:stCondLst>
                                  <p:childTnLst>
                                    <p:animEffect transition="out" filter="fade">
                                      <p:cBhvr>
                                        <p:cTn id="54" dur="2000"/>
                                        <p:tgtEl>
                                          <p:spTgt spid="61"/>
                                        </p:tgtEl>
                                      </p:cBhvr>
                                    </p:animEffect>
                                    <p:set>
                                      <p:cBhvr>
                                        <p:cTn id="55" dur="1" fill="hold">
                                          <p:stCondLst>
                                            <p:cond delay="1999"/>
                                          </p:stCondLst>
                                        </p:cTn>
                                        <p:tgtEl>
                                          <p:spTgt spid="61"/>
                                        </p:tgtEl>
                                        <p:attrNameLst>
                                          <p:attrName>style.visibility</p:attrName>
                                        </p:attrNameLst>
                                      </p:cBhvr>
                                      <p:to>
                                        <p:strVal val="hidden"/>
                                      </p:to>
                                    </p:set>
                                  </p:childTnLst>
                                </p:cTn>
                              </p:par>
                            </p:childTnLst>
                          </p:cTn>
                        </p:par>
                      </p:childTnLst>
                    </p:cTn>
                  </p:par>
                </p:childTnLst>
              </p:cTn>
              <p:nextCondLst>
                <p:cond evt="onClick" delay="0">
                  <p:tgtEl>
                    <p:spTgt spid="61"/>
                  </p:tgtEl>
                </p:cond>
              </p:nextCondLst>
            </p:seq>
            <p:seq concurrent="1" nextAc="seek">
              <p:cTn id="56" restart="whenNotActive" fill="hold" evtFilter="cancelBubble" nodeType="interactiveSeq">
                <p:stCondLst>
                  <p:cond evt="onClick" delay="0">
                    <p:tgtEl>
                      <p:spTgt spid="62"/>
                    </p:tgtEl>
                  </p:cond>
                </p:stCondLst>
                <p:endSync evt="end" delay="0">
                  <p:rtn val="all"/>
                </p:endSync>
                <p:childTnLst>
                  <p:par>
                    <p:cTn id="57" fill="hold">
                      <p:stCondLst>
                        <p:cond delay="0"/>
                      </p:stCondLst>
                      <p:childTnLst>
                        <p:par>
                          <p:cTn id="58" fill="hold">
                            <p:stCondLst>
                              <p:cond delay="0"/>
                            </p:stCondLst>
                            <p:childTnLst>
                              <p:par>
                                <p:cTn id="59" presetID="10" presetClass="exit" presetSubtype="0" fill="hold" grpId="0" nodeType="clickEffect">
                                  <p:stCondLst>
                                    <p:cond delay="0"/>
                                  </p:stCondLst>
                                  <p:childTnLst>
                                    <p:animEffect transition="out" filter="fade">
                                      <p:cBhvr>
                                        <p:cTn id="60" dur="2000"/>
                                        <p:tgtEl>
                                          <p:spTgt spid="62"/>
                                        </p:tgtEl>
                                      </p:cBhvr>
                                    </p:animEffect>
                                    <p:set>
                                      <p:cBhvr>
                                        <p:cTn id="61" dur="1" fill="hold">
                                          <p:stCondLst>
                                            <p:cond delay="1999"/>
                                          </p:stCondLst>
                                        </p:cTn>
                                        <p:tgtEl>
                                          <p:spTgt spid="62"/>
                                        </p:tgtEl>
                                        <p:attrNameLst>
                                          <p:attrName>style.visibility</p:attrName>
                                        </p:attrNameLst>
                                      </p:cBhvr>
                                      <p:to>
                                        <p:strVal val="hidden"/>
                                      </p:to>
                                    </p:set>
                                  </p:childTnLst>
                                </p:cTn>
                              </p:par>
                            </p:childTnLst>
                          </p:cTn>
                        </p:par>
                      </p:childTnLst>
                    </p:cTn>
                  </p:par>
                </p:childTnLst>
              </p:cTn>
              <p:nextCondLst>
                <p:cond evt="onClick" delay="0">
                  <p:tgtEl>
                    <p:spTgt spid="62"/>
                  </p:tgtEl>
                </p:cond>
              </p:nextCondLst>
            </p:seq>
            <p:seq concurrent="1" nextAc="seek">
              <p:cTn id="62" restart="whenNotActive" fill="hold" evtFilter="cancelBubble" nodeType="interactiveSeq">
                <p:stCondLst>
                  <p:cond evt="onClick" delay="0">
                    <p:tgtEl>
                      <p:spTgt spid="64"/>
                    </p:tgtEl>
                  </p:cond>
                </p:stCondLst>
                <p:endSync evt="end" delay="0">
                  <p:rtn val="all"/>
                </p:endSync>
                <p:childTnLst>
                  <p:par>
                    <p:cTn id="63" fill="hold">
                      <p:stCondLst>
                        <p:cond delay="0"/>
                      </p:stCondLst>
                      <p:childTnLst>
                        <p:par>
                          <p:cTn id="64" fill="hold">
                            <p:stCondLst>
                              <p:cond delay="0"/>
                            </p:stCondLst>
                            <p:childTnLst>
                              <p:par>
                                <p:cTn id="65" presetID="10" presetClass="exit" presetSubtype="0" fill="hold" grpId="0" nodeType="clickEffect">
                                  <p:stCondLst>
                                    <p:cond delay="0"/>
                                  </p:stCondLst>
                                  <p:childTnLst>
                                    <p:animEffect transition="out" filter="fade">
                                      <p:cBhvr>
                                        <p:cTn id="66" dur="2000"/>
                                        <p:tgtEl>
                                          <p:spTgt spid="64"/>
                                        </p:tgtEl>
                                      </p:cBhvr>
                                    </p:animEffect>
                                    <p:set>
                                      <p:cBhvr>
                                        <p:cTn id="67" dur="1" fill="hold">
                                          <p:stCondLst>
                                            <p:cond delay="1999"/>
                                          </p:stCondLst>
                                        </p:cTn>
                                        <p:tgtEl>
                                          <p:spTgt spid="64"/>
                                        </p:tgtEl>
                                        <p:attrNameLst>
                                          <p:attrName>style.visibility</p:attrName>
                                        </p:attrNameLst>
                                      </p:cBhvr>
                                      <p:to>
                                        <p:strVal val="hidden"/>
                                      </p:to>
                                    </p:set>
                                  </p:childTnLst>
                                </p:cTn>
                              </p:par>
                            </p:childTnLst>
                          </p:cTn>
                        </p:par>
                      </p:childTnLst>
                    </p:cTn>
                  </p:par>
                </p:childTnLst>
              </p:cTn>
              <p:nextCondLst>
                <p:cond evt="onClick" delay="0">
                  <p:tgtEl>
                    <p:spTgt spid="64"/>
                  </p:tgtEl>
                </p:cond>
              </p:nextCondLst>
            </p:seq>
            <p:seq concurrent="1" nextAc="seek">
              <p:cTn id="68" restart="whenNotActive" fill="hold" evtFilter="cancelBubble" nodeType="interactiveSeq">
                <p:stCondLst>
                  <p:cond evt="onClick" delay="0">
                    <p:tgtEl>
                      <p:spTgt spid="65"/>
                    </p:tgtEl>
                  </p:cond>
                </p:stCondLst>
                <p:endSync evt="end" delay="0">
                  <p:rtn val="all"/>
                </p:endSync>
                <p:childTnLst>
                  <p:par>
                    <p:cTn id="69" fill="hold">
                      <p:stCondLst>
                        <p:cond delay="0"/>
                      </p:stCondLst>
                      <p:childTnLst>
                        <p:par>
                          <p:cTn id="70" fill="hold">
                            <p:stCondLst>
                              <p:cond delay="0"/>
                            </p:stCondLst>
                            <p:childTnLst>
                              <p:par>
                                <p:cTn id="71" presetID="10" presetClass="exit" presetSubtype="0" fill="hold" grpId="0" nodeType="clickEffect">
                                  <p:stCondLst>
                                    <p:cond delay="0"/>
                                  </p:stCondLst>
                                  <p:childTnLst>
                                    <p:animEffect transition="out" filter="fade">
                                      <p:cBhvr>
                                        <p:cTn id="72" dur="2000"/>
                                        <p:tgtEl>
                                          <p:spTgt spid="65"/>
                                        </p:tgtEl>
                                      </p:cBhvr>
                                    </p:animEffect>
                                    <p:set>
                                      <p:cBhvr>
                                        <p:cTn id="73" dur="1" fill="hold">
                                          <p:stCondLst>
                                            <p:cond delay="1999"/>
                                          </p:stCondLst>
                                        </p:cTn>
                                        <p:tgtEl>
                                          <p:spTgt spid="65"/>
                                        </p:tgtEl>
                                        <p:attrNameLst>
                                          <p:attrName>style.visibility</p:attrName>
                                        </p:attrNameLst>
                                      </p:cBhvr>
                                      <p:to>
                                        <p:strVal val="hidden"/>
                                      </p:to>
                                    </p:set>
                                  </p:childTnLst>
                                </p:cTn>
                              </p:par>
                            </p:childTnLst>
                          </p:cTn>
                        </p:par>
                      </p:childTnLst>
                    </p:cTn>
                  </p:par>
                </p:childTnLst>
              </p:cTn>
              <p:nextCondLst>
                <p:cond evt="onClick" delay="0">
                  <p:tgtEl>
                    <p:spTgt spid="65"/>
                  </p:tgtEl>
                </p:cond>
              </p:nextCondLst>
            </p:seq>
            <p:seq concurrent="1" nextAc="seek">
              <p:cTn id="74" restart="whenNotActive" fill="hold" evtFilter="cancelBubble" nodeType="interactiveSeq">
                <p:stCondLst>
                  <p:cond evt="onClick" delay="0">
                    <p:tgtEl>
                      <p:spTgt spid="66"/>
                    </p:tgtEl>
                  </p:cond>
                </p:stCondLst>
                <p:endSync evt="end" delay="0">
                  <p:rtn val="all"/>
                </p:endSync>
                <p:childTnLst>
                  <p:par>
                    <p:cTn id="75" fill="hold">
                      <p:stCondLst>
                        <p:cond delay="0"/>
                      </p:stCondLst>
                      <p:childTnLst>
                        <p:par>
                          <p:cTn id="76" fill="hold">
                            <p:stCondLst>
                              <p:cond delay="0"/>
                            </p:stCondLst>
                            <p:childTnLst>
                              <p:par>
                                <p:cTn id="77" presetID="10" presetClass="exit" presetSubtype="0" fill="hold" grpId="0" nodeType="clickEffect">
                                  <p:stCondLst>
                                    <p:cond delay="0"/>
                                  </p:stCondLst>
                                  <p:childTnLst>
                                    <p:animEffect transition="out" filter="fade">
                                      <p:cBhvr>
                                        <p:cTn id="78" dur="2000"/>
                                        <p:tgtEl>
                                          <p:spTgt spid="66"/>
                                        </p:tgtEl>
                                      </p:cBhvr>
                                    </p:animEffect>
                                    <p:set>
                                      <p:cBhvr>
                                        <p:cTn id="79" dur="1" fill="hold">
                                          <p:stCondLst>
                                            <p:cond delay="1999"/>
                                          </p:stCondLst>
                                        </p:cTn>
                                        <p:tgtEl>
                                          <p:spTgt spid="66"/>
                                        </p:tgtEl>
                                        <p:attrNameLst>
                                          <p:attrName>style.visibility</p:attrName>
                                        </p:attrNameLst>
                                      </p:cBhvr>
                                      <p:to>
                                        <p:strVal val="hidden"/>
                                      </p:to>
                                    </p:set>
                                  </p:childTnLst>
                                </p:cTn>
                              </p:par>
                            </p:childTnLst>
                          </p:cTn>
                        </p:par>
                      </p:childTnLst>
                    </p:cTn>
                  </p:par>
                </p:childTnLst>
              </p:cTn>
              <p:nextCondLst>
                <p:cond evt="onClick" delay="0">
                  <p:tgtEl>
                    <p:spTgt spid="66"/>
                  </p:tgtEl>
                </p:cond>
              </p:nextCondLst>
            </p:seq>
            <p:seq concurrent="1" nextAc="seek">
              <p:cTn id="80" restart="whenNotActive" fill="hold" evtFilter="cancelBubble" nodeType="interactiveSeq">
                <p:stCondLst>
                  <p:cond evt="onClick" delay="0">
                    <p:tgtEl>
                      <p:spTgt spid="67"/>
                    </p:tgtEl>
                  </p:cond>
                </p:stCondLst>
                <p:endSync evt="end" delay="0">
                  <p:rtn val="all"/>
                </p:endSync>
                <p:childTnLst>
                  <p:par>
                    <p:cTn id="81" fill="hold">
                      <p:stCondLst>
                        <p:cond delay="0"/>
                      </p:stCondLst>
                      <p:childTnLst>
                        <p:par>
                          <p:cTn id="82" fill="hold">
                            <p:stCondLst>
                              <p:cond delay="0"/>
                            </p:stCondLst>
                            <p:childTnLst>
                              <p:par>
                                <p:cTn id="83" presetID="10" presetClass="exit" presetSubtype="0" fill="hold" grpId="0" nodeType="clickEffect">
                                  <p:stCondLst>
                                    <p:cond delay="0"/>
                                  </p:stCondLst>
                                  <p:childTnLst>
                                    <p:animEffect transition="out" filter="fade">
                                      <p:cBhvr>
                                        <p:cTn id="84" dur="2000"/>
                                        <p:tgtEl>
                                          <p:spTgt spid="67"/>
                                        </p:tgtEl>
                                      </p:cBhvr>
                                    </p:animEffect>
                                    <p:set>
                                      <p:cBhvr>
                                        <p:cTn id="85" dur="1" fill="hold">
                                          <p:stCondLst>
                                            <p:cond delay="1999"/>
                                          </p:stCondLst>
                                        </p:cTn>
                                        <p:tgtEl>
                                          <p:spTgt spid="67"/>
                                        </p:tgtEl>
                                        <p:attrNameLst>
                                          <p:attrName>style.visibility</p:attrName>
                                        </p:attrNameLst>
                                      </p:cBhvr>
                                      <p:to>
                                        <p:strVal val="hidden"/>
                                      </p:to>
                                    </p:set>
                                  </p:childTnLst>
                                </p:cTn>
                              </p:par>
                            </p:childTnLst>
                          </p:cTn>
                        </p:par>
                      </p:childTnLst>
                    </p:cTn>
                  </p:par>
                </p:childTnLst>
              </p:cTn>
              <p:nextCondLst>
                <p:cond evt="onClick" delay="0">
                  <p:tgtEl>
                    <p:spTgt spid="67"/>
                  </p:tgtEl>
                </p:cond>
              </p:nextCondLst>
            </p:seq>
            <p:seq concurrent="1" nextAc="seek">
              <p:cTn id="86" restart="whenNotActive" fill="hold" evtFilter="cancelBubble" nodeType="interactiveSeq">
                <p:stCondLst>
                  <p:cond evt="onClick" delay="0">
                    <p:tgtEl>
                      <p:spTgt spid="68"/>
                    </p:tgtEl>
                  </p:cond>
                </p:stCondLst>
                <p:endSync evt="end" delay="0">
                  <p:rtn val="all"/>
                </p:endSync>
                <p:childTnLst>
                  <p:par>
                    <p:cTn id="87" fill="hold">
                      <p:stCondLst>
                        <p:cond delay="0"/>
                      </p:stCondLst>
                      <p:childTnLst>
                        <p:par>
                          <p:cTn id="88" fill="hold">
                            <p:stCondLst>
                              <p:cond delay="0"/>
                            </p:stCondLst>
                            <p:childTnLst>
                              <p:par>
                                <p:cTn id="89" presetID="10" presetClass="exit" presetSubtype="0" fill="hold" grpId="0" nodeType="clickEffect">
                                  <p:stCondLst>
                                    <p:cond delay="0"/>
                                  </p:stCondLst>
                                  <p:childTnLst>
                                    <p:animEffect transition="out" filter="fade">
                                      <p:cBhvr>
                                        <p:cTn id="90" dur="2000"/>
                                        <p:tgtEl>
                                          <p:spTgt spid="68"/>
                                        </p:tgtEl>
                                      </p:cBhvr>
                                    </p:animEffect>
                                    <p:set>
                                      <p:cBhvr>
                                        <p:cTn id="91" dur="1" fill="hold">
                                          <p:stCondLst>
                                            <p:cond delay="1999"/>
                                          </p:stCondLst>
                                        </p:cTn>
                                        <p:tgtEl>
                                          <p:spTgt spid="68"/>
                                        </p:tgtEl>
                                        <p:attrNameLst>
                                          <p:attrName>style.visibility</p:attrName>
                                        </p:attrNameLst>
                                      </p:cBhvr>
                                      <p:to>
                                        <p:strVal val="hidden"/>
                                      </p:to>
                                    </p:set>
                                  </p:childTnLst>
                                </p:cTn>
                              </p:par>
                            </p:childTnLst>
                          </p:cTn>
                        </p:par>
                      </p:childTnLst>
                    </p:cTn>
                  </p:par>
                </p:childTnLst>
              </p:cTn>
              <p:nextCondLst>
                <p:cond evt="onClick" delay="0">
                  <p:tgtEl>
                    <p:spTgt spid="68"/>
                  </p:tgtEl>
                </p:cond>
              </p:nextCondLst>
            </p:seq>
            <p:seq concurrent="1" nextAc="seek">
              <p:cTn id="92" restart="whenNotActive" fill="hold" evtFilter="cancelBubble" nodeType="interactiveSeq">
                <p:stCondLst>
                  <p:cond evt="onClick" delay="0">
                    <p:tgtEl>
                      <p:spTgt spid="69"/>
                    </p:tgtEl>
                  </p:cond>
                </p:stCondLst>
                <p:endSync evt="end" delay="0">
                  <p:rtn val="all"/>
                </p:endSync>
                <p:childTnLst>
                  <p:par>
                    <p:cTn id="93" fill="hold">
                      <p:stCondLst>
                        <p:cond delay="0"/>
                      </p:stCondLst>
                      <p:childTnLst>
                        <p:par>
                          <p:cTn id="94" fill="hold">
                            <p:stCondLst>
                              <p:cond delay="0"/>
                            </p:stCondLst>
                            <p:childTnLst>
                              <p:par>
                                <p:cTn id="95" presetID="10" presetClass="exit" presetSubtype="0" fill="hold" grpId="0" nodeType="clickEffect">
                                  <p:stCondLst>
                                    <p:cond delay="0"/>
                                  </p:stCondLst>
                                  <p:childTnLst>
                                    <p:animEffect transition="out" filter="fade">
                                      <p:cBhvr>
                                        <p:cTn id="96" dur="2000"/>
                                        <p:tgtEl>
                                          <p:spTgt spid="69"/>
                                        </p:tgtEl>
                                      </p:cBhvr>
                                    </p:animEffect>
                                    <p:set>
                                      <p:cBhvr>
                                        <p:cTn id="97" dur="1" fill="hold">
                                          <p:stCondLst>
                                            <p:cond delay="1999"/>
                                          </p:stCondLst>
                                        </p:cTn>
                                        <p:tgtEl>
                                          <p:spTgt spid="69"/>
                                        </p:tgtEl>
                                        <p:attrNameLst>
                                          <p:attrName>style.visibility</p:attrName>
                                        </p:attrNameLst>
                                      </p:cBhvr>
                                      <p:to>
                                        <p:strVal val="hidden"/>
                                      </p:to>
                                    </p:set>
                                  </p:childTnLst>
                                </p:cTn>
                              </p:par>
                            </p:childTnLst>
                          </p:cTn>
                        </p:par>
                      </p:childTnLst>
                    </p:cTn>
                  </p:par>
                </p:childTnLst>
              </p:cTn>
              <p:nextCondLst>
                <p:cond evt="onClick" delay="0">
                  <p:tgtEl>
                    <p:spTgt spid="69"/>
                  </p:tgtEl>
                </p:cond>
              </p:nextCondLst>
            </p:seq>
            <p:seq concurrent="1" nextAc="seek">
              <p:cTn id="98" restart="whenNotActive" fill="hold" evtFilter="cancelBubble" nodeType="interactiveSeq">
                <p:stCondLst>
                  <p:cond evt="onClick" delay="0">
                    <p:tgtEl>
                      <p:spTgt spid="63"/>
                    </p:tgtEl>
                  </p:cond>
                </p:stCondLst>
                <p:endSync evt="end" delay="0">
                  <p:rtn val="all"/>
                </p:endSync>
                <p:childTnLst>
                  <p:par>
                    <p:cTn id="99" fill="hold">
                      <p:stCondLst>
                        <p:cond delay="0"/>
                      </p:stCondLst>
                      <p:childTnLst>
                        <p:par>
                          <p:cTn id="100" fill="hold">
                            <p:stCondLst>
                              <p:cond delay="0"/>
                            </p:stCondLst>
                            <p:childTnLst>
                              <p:par>
                                <p:cTn id="101" presetID="10" presetClass="exit" presetSubtype="0" fill="hold" grpId="0" nodeType="clickEffect">
                                  <p:stCondLst>
                                    <p:cond delay="0"/>
                                  </p:stCondLst>
                                  <p:childTnLst>
                                    <p:animEffect transition="out" filter="fade">
                                      <p:cBhvr>
                                        <p:cTn id="102" dur="2000"/>
                                        <p:tgtEl>
                                          <p:spTgt spid="63"/>
                                        </p:tgtEl>
                                      </p:cBhvr>
                                    </p:animEffect>
                                    <p:set>
                                      <p:cBhvr>
                                        <p:cTn id="103" dur="1" fill="hold">
                                          <p:stCondLst>
                                            <p:cond delay="1999"/>
                                          </p:stCondLst>
                                        </p:cTn>
                                        <p:tgtEl>
                                          <p:spTgt spid="63"/>
                                        </p:tgtEl>
                                        <p:attrNameLst>
                                          <p:attrName>style.visibility</p:attrName>
                                        </p:attrNameLst>
                                      </p:cBhvr>
                                      <p:to>
                                        <p:strVal val="hidden"/>
                                      </p:to>
                                    </p:set>
                                  </p:childTnLst>
                                </p:cTn>
                              </p:par>
                            </p:childTnLst>
                          </p:cTn>
                        </p:par>
                      </p:childTnLst>
                    </p:cTn>
                  </p:par>
                </p:childTnLst>
              </p:cTn>
              <p:nextCondLst>
                <p:cond evt="onClick" delay="0">
                  <p:tgtEl>
                    <p:spTgt spid="63"/>
                  </p:tgtEl>
                </p:cond>
              </p:nextCondLst>
            </p:seq>
            <p:seq concurrent="1" nextAc="seek">
              <p:cTn id="104" restart="whenNotActive" fill="hold" evtFilter="cancelBubble" nodeType="interactiveSeq">
                <p:stCondLst>
                  <p:cond evt="onClick" delay="0">
                    <p:tgtEl>
                      <p:spTgt spid="70"/>
                    </p:tgtEl>
                  </p:cond>
                </p:stCondLst>
                <p:endSync evt="end" delay="0">
                  <p:rtn val="all"/>
                </p:endSync>
                <p:childTnLst>
                  <p:par>
                    <p:cTn id="105" fill="hold">
                      <p:stCondLst>
                        <p:cond delay="0"/>
                      </p:stCondLst>
                      <p:childTnLst>
                        <p:par>
                          <p:cTn id="106" fill="hold">
                            <p:stCondLst>
                              <p:cond delay="0"/>
                            </p:stCondLst>
                            <p:childTnLst>
                              <p:par>
                                <p:cTn id="107" presetID="10" presetClass="exit" presetSubtype="0" fill="hold" grpId="0" nodeType="clickEffect">
                                  <p:stCondLst>
                                    <p:cond delay="0"/>
                                  </p:stCondLst>
                                  <p:childTnLst>
                                    <p:animEffect transition="out" filter="fade">
                                      <p:cBhvr>
                                        <p:cTn id="108" dur="2000"/>
                                        <p:tgtEl>
                                          <p:spTgt spid="70"/>
                                        </p:tgtEl>
                                      </p:cBhvr>
                                    </p:animEffect>
                                    <p:set>
                                      <p:cBhvr>
                                        <p:cTn id="109" dur="1" fill="hold">
                                          <p:stCondLst>
                                            <p:cond delay="1999"/>
                                          </p:stCondLst>
                                        </p:cTn>
                                        <p:tgtEl>
                                          <p:spTgt spid="70"/>
                                        </p:tgtEl>
                                        <p:attrNameLst>
                                          <p:attrName>style.visibility</p:attrName>
                                        </p:attrNameLst>
                                      </p:cBhvr>
                                      <p:to>
                                        <p:strVal val="hidden"/>
                                      </p:to>
                                    </p:set>
                                  </p:childTnLst>
                                </p:cTn>
                              </p:par>
                            </p:childTnLst>
                          </p:cTn>
                        </p:par>
                      </p:childTnLst>
                    </p:cTn>
                  </p:par>
                </p:childTnLst>
              </p:cTn>
              <p:nextCondLst>
                <p:cond evt="onClick" delay="0">
                  <p:tgtEl>
                    <p:spTgt spid="70"/>
                  </p:tgtEl>
                </p:cond>
              </p:nextCondLst>
            </p:seq>
            <p:seq concurrent="1" nextAc="seek">
              <p:cTn id="110" restart="whenNotActive" fill="hold" evtFilter="cancelBubble" nodeType="interactiveSeq">
                <p:stCondLst>
                  <p:cond evt="onClick" delay="0">
                    <p:tgtEl>
                      <p:spTgt spid="71"/>
                    </p:tgtEl>
                  </p:cond>
                </p:stCondLst>
                <p:endSync evt="end" delay="0">
                  <p:rtn val="all"/>
                </p:endSync>
                <p:childTnLst>
                  <p:par>
                    <p:cTn id="111" fill="hold">
                      <p:stCondLst>
                        <p:cond delay="0"/>
                      </p:stCondLst>
                      <p:childTnLst>
                        <p:par>
                          <p:cTn id="112" fill="hold">
                            <p:stCondLst>
                              <p:cond delay="0"/>
                            </p:stCondLst>
                            <p:childTnLst>
                              <p:par>
                                <p:cTn id="113" presetID="10" presetClass="exit" presetSubtype="0" fill="hold" grpId="0" nodeType="clickEffect">
                                  <p:stCondLst>
                                    <p:cond delay="0"/>
                                  </p:stCondLst>
                                  <p:childTnLst>
                                    <p:animEffect transition="out" filter="fade">
                                      <p:cBhvr>
                                        <p:cTn id="114" dur="2000"/>
                                        <p:tgtEl>
                                          <p:spTgt spid="71"/>
                                        </p:tgtEl>
                                      </p:cBhvr>
                                    </p:animEffect>
                                    <p:set>
                                      <p:cBhvr>
                                        <p:cTn id="115" dur="1" fill="hold">
                                          <p:stCondLst>
                                            <p:cond delay="1999"/>
                                          </p:stCondLst>
                                        </p:cTn>
                                        <p:tgtEl>
                                          <p:spTgt spid="71"/>
                                        </p:tgtEl>
                                        <p:attrNameLst>
                                          <p:attrName>style.visibility</p:attrName>
                                        </p:attrNameLst>
                                      </p:cBhvr>
                                      <p:to>
                                        <p:strVal val="hidden"/>
                                      </p:to>
                                    </p:set>
                                  </p:childTnLst>
                                </p:cTn>
                              </p:par>
                            </p:childTnLst>
                          </p:cTn>
                        </p:par>
                      </p:childTnLst>
                    </p:cTn>
                  </p:par>
                </p:childTnLst>
              </p:cTn>
              <p:nextCondLst>
                <p:cond evt="onClick" delay="0">
                  <p:tgtEl>
                    <p:spTgt spid="71"/>
                  </p:tgtEl>
                </p:cond>
              </p:nextCondLst>
            </p:seq>
            <p:seq concurrent="1" nextAc="seek">
              <p:cTn id="116" restart="whenNotActive" fill="hold" evtFilter="cancelBubble" nodeType="interactiveSeq">
                <p:stCondLst>
                  <p:cond evt="onClick" delay="0">
                    <p:tgtEl>
                      <p:spTgt spid="72"/>
                    </p:tgtEl>
                  </p:cond>
                </p:stCondLst>
                <p:endSync evt="end" delay="0">
                  <p:rtn val="all"/>
                </p:endSync>
                <p:childTnLst>
                  <p:par>
                    <p:cTn id="117" fill="hold">
                      <p:stCondLst>
                        <p:cond delay="0"/>
                      </p:stCondLst>
                      <p:childTnLst>
                        <p:par>
                          <p:cTn id="118" fill="hold">
                            <p:stCondLst>
                              <p:cond delay="0"/>
                            </p:stCondLst>
                            <p:childTnLst>
                              <p:par>
                                <p:cTn id="119" presetID="10" presetClass="exit" presetSubtype="0" fill="hold" grpId="0" nodeType="clickEffect">
                                  <p:stCondLst>
                                    <p:cond delay="0"/>
                                  </p:stCondLst>
                                  <p:childTnLst>
                                    <p:animEffect transition="out" filter="fade">
                                      <p:cBhvr>
                                        <p:cTn id="120" dur="2000"/>
                                        <p:tgtEl>
                                          <p:spTgt spid="72"/>
                                        </p:tgtEl>
                                      </p:cBhvr>
                                    </p:animEffect>
                                    <p:set>
                                      <p:cBhvr>
                                        <p:cTn id="121" dur="1" fill="hold">
                                          <p:stCondLst>
                                            <p:cond delay="1999"/>
                                          </p:stCondLst>
                                        </p:cTn>
                                        <p:tgtEl>
                                          <p:spTgt spid="72"/>
                                        </p:tgtEl>
                                        <p:attrNameLst>
                                          <p:attrName>style.visibility</p:attrName>
                                        </p:attrNameLst>
                                      </p:cBhvr>
                                      <p:to>
                                        <p:strVal val="hidden"/>
                                      </p:to>
                                    </p:set>
                                  </p:childTnLst>
                                </p:cTn>
                              </p:par>
                            </p:childTnLst>
                          </p:cTn>
                        </p:par>
                      </p:childTnLst>
                    </p:cTn>
                  </p:par>
                </p:childTnLst>
              </p:cTn>
              <p:nextCondLst>
                <p:cond evt="onClick" delay="0">
                  <p:tgtEl>
                    <p:spTgt spid="72"/>
                  </p:tgtEl>
                </p:cond>
              </p:nextCondLst>
            </p:seq>
            <p:seq concurrent="1" nextAc="seek">
              <p:cTn id="122" restart="whenNotActive" fill="hold" evtFilter="cancelBubble" nodeType="interactiveSeq">
                <p:stCondLst>
                  <p:cond evt="onClick" delay="0">
                    <p:tgtEl>
                      <p:spTgt spid="73"/>
                    </p:tgtEl>
                  </p:cond>
                </p:stCondLst>
                <p:endSync evt="end" delay="0">
                  <p:rtn val="all"/>
                </p:endSync>
                <p:childTnLst>
                  <p:par>
                    <p:cTn id="123" fill="hold">
                      <p:stCondLst>
                        <p:cond delay="0"/>
                      </p:stCondLst>
                      <p:childTnLst>
                        <p:par>
                          <p:cTn id="124" fill="hold">
                            <p:stCondLst>
                              <p:cond delay="0"/>
                            </p:stCondLst>
                            <p:childTnLst>
                              <p:par>
                                <p:cTn id="125" presetID="10" presetClass="exit" presetSubtype="0" fill="hold" grpId="0" nodeType="clickEffect">
                                  <p:stCondLst>
                                    <p:cond delay="0"/>
                                  </p:stCondLst>
                                  <p:childTnLst>
                                    <p:animEffect transition="out" filter="fade">
                                      <p:cBhvr>
                                        <p:cTn id="126" dur="2000"/>
                                        <p:tgtEl>
                                          <p:spTgt spid="73"/>
                                        </p:tgtEl>
                                      </p:cBhvr>
                                    </p:animEffect>
                                    <p:set>
                                      <p:cBhvr>
                                        <p:cTn id="127" dur="1" fill="hold">
                                          <p:stCondLst>
                                            <p:cond delay="1999"/>
                                          </p:stCondLst>
                                        </p:cTn>
                                        <p:tgtEl>
                                          <p:spTgt spid="73"/>
                                        </p:tgtEl>
                                        <p:attrNameLst>
                                          <p:attrName>style.visibility</p:attrName>
                                        </p:attrNameLst>
                                      </p:cBhvr>
                                      <p:to>
                                        <p:strVal val="hidden"/>
                                      </p:to>
                                    </p:set>
                                  </p:childTnLst>
                                </p:cTn>
                              </p:par>
                            </p:childTnLst>
                          </p:cTn>
                        </p:par>
                      </p:childTnLst>
                    </p:cTn>
                  </p:par>
                </p:childTnLst>
              </p:cTn>
              <p:nextCondLst>
                <p:cond evt="onClick" delay="0">
                  <p:tgtEl>
                    <p:spTgt spid="73"/>
                  </p:tgtEl>
                </p:cond>
              </p:nextCondLst>
            </p:seq>
            <p:seq concurrent="1" nextAc="seek">
              <p:cTn id="128" restart="whenNotActive" fill="hold" evtFilter="cancelBubble" nodeType="interactiveSeq">
                <p:stCondLst>
                  <p:cond evt="onClick" delay="0">
                    <p:tgtEl>
                      <p:spTgt spid="74"/>
                    </p:tgtEl>
                  </p:cond>
                </p:stCondLst>
                <p:endSync evt="end" delay="0">
                  <p:rtn val="all"/>
                </p:endSync>
                <p:childTnLst>
                  <p:par>
                    <p:cTn id="129" fill="hold">
                      <p:stCondLst>
                        <p:cond delay="0"/>
                      </p:stCondLst>
                      <p:childTnLst>
                        <p:par>
                          <p:cTn id="130" fill="hold">
                            <p:stCondLst>
                              <p:cond delay="0"/>
                            </p:stCondLst>
                            <p:childTnLst>
                              <p:par>
                                <p:cTn id="131" presetID="10" presetClass="exit" presetSubtype="0" fill="hold" grpId="0" nodeType="clickEffect">
                                  <p:stCondLst>
                                    <p:cond delay="0"/>
                                  </p:stCondLst>
                                  <p:childTnLst>
                                    <p:animEffect transition="out" filter="fade">
                                      <p:cBhvr>
                                        <p:cTn id="132" dur="2000"/>
                                        <p:tgtEl>
                                          <p:spTgt spid="74"/>
                                        </p:tgtEl>
                                      </p:cBhvr>
                                    </p:animEffect>
                                    <p:set>
                                      <p:cBhvr>
                                        <p:cTn id="133" dur="1" fill="hold">
                                          <p:stCondLst>
                                            <p:cond delay="1999"/>
                                          </p:stCondLst>
                                        </p:cTn>
                                        <p:tgtEl>
                                          <p:spTgt spid="74"/>
                                        </p:tgtEl>
                                        <p:attrNameLst>
                                          <p:attrName>style.visibility</p:attrName>
                                        </p:attrNameLst>
                                      </p:cBhvr>
                                      <p:to>
                                        <p:strVal val="hidden"/>
                                      </p:to>
                                    </p:set>
                                  </p:childTnLst>
                                </p:cTn>
                              </p:par>
                            </p:childTnLst>
                          </p:cTn>
                        </p:par>
                      </p:childTnLst>
                    </p:cTn>
                  </p:par>
                </p:childTnLst>
              </p:cTn>
              <p:nextCondLst>
                <p:cond evt="onClick" delay="0">
                  <p:tgtEl>
                    <p:spTgt spid="74"/>
                  </p:tgtEl>
                </p:cond>
              </p:nextCondLst>
            </p:seq>
            <p:seq concurrent="1" nextAc="seek">
              <p:cTn id="134" restart="whenNotActive" fill="hold" evtFilter="cancelBubble" nodeType="interactiveSeq">
                <p:stCondLst>
                  <p:cond evt="onClick" delay="0">
                    <p:tgtEl>
                      <p:spTgt spid="75"/>
                    </p:tgtEl>
                  </p:cond>
                </p:stCondLst>
                <p:endSync evt="end" delay="0">
                  <p:rtn val="all"/>
                </p:endSync>
                <p:childTnLst>
                  <p:par>
                    <p:cTn id="135" fill="hold">
                      <p:stCondLst>
                        <p:cond delay="0"/>
                      </p:stCondLst>
                      <p:childTnLst>
                        <p:par>
                          <p:cTn id="136" fill="hold">
                            <p:stCondLst>
                              <p:cond delay="0"/>
                            </p:stCondLst>
                            <p:childTnLst>
                              <p:par>
                                <p:cTn id="137" presetID="10" presetClass="exit" presetSubtype="0" fill="hold" grpId="0" nodeType="clickEffect">
                                  <p:stCondLst>
                                    <p:cond delay="0"/>
                                  </p:stCondLst>
                                  <p:childTnLst>
                                    <p:animEffect transition="out" filter="fade">
                                      <p:cBhvr>
                                        <p:cTn id="138" dur="2000"/>
                                        <p:tgtEl>
                                          <p:spTgt spid="75"/>
                                        </p:tgtEl>
                                      </p:cBhvr>
                                    </p:animEffect>
                                    <p:set>
                                      <p:cBhvr>
                                        <p:cTn id="139" dur="1" fill="hold">
                                          <p:stCondLst>
                                            <p:cond delay="1999"/>
                                          </p:stCondLst>
                                        </p:cTn>
                                        <p:tgtEl>
                                          <p:spTgt spid="75"/>
                                        </p:tgtEl>
                                        <p:attrNameLst>
                                          <p:attrName>style.visibility</p:attrName>
                                        </p:attrNameLst>
                                      </p:cBhvr>
                                      <p:to>
                                        <p:strVal val="hidden"/>
                                      </p:to>
                                    </p:set>
                                  </p:childTnLst>
                                </p:cTn>
                              </p:par>
                            </p:childTnLst>
                          </p:cTn>
                        </p:par>
                      </p:childTnLst>
                    </p:cTn>
                  </p:par>
                </p:childTnLst>
              </p:cTn>
              <p:nextCondLst>
                <p:cond evt="onClick" delay="0">
                  <p:tgtEl>
                    <p:spTgt spid="75"/>
                  </p:tgtEl>
                </p:cond>
              </p:nextCondLst>
            </p:seq>
            <p:seq concurrent="1" nextAc="seek">
              <p:cTn id="140" restart="whenNotActive" fill="hold" evtFilter="cancelBubble" nodeType="interactiveSeq">
                <p:stCondLst>
                  <p:cond evt="onClick" delay="0">
                    <p:tgtEl>
                      <p:spTgt spid="76"/>
                    </p:tgtEl>
                  </p:cond>
                </p:stCondLst>
                <p:endSync evt="end" delay="0">
                  <p:rtn val="all"/>
                </p:endSync>
                <p:childTnLst>
                  <p:par>
                    <p:cTn id="141" fill="hold">
                      <p:stCondLst>
                        <p:cond delay="0"/>
                      </p:stCondLst>
                      <p:childTnLst>
                        <p:par>
                          <p:cTn id="142" fill="hold">
                            <p:stCondLst>
                              <p:cond delay="0"/>
                            </p:stCondLst>
                            <p:childTnLst>
                              <p:par>
                                <p:cTn id="143" presetID="10" presetClass="exit" presetSubtype="0" fill="hold" grpId="0" nodeType="clickEffect">
                                  <p:stCondLst>
                                    <p:cond delay="0"/>
                                  </p:stCondLst>
                                  <p:childTnLst>
                                    <p:animEffect transition="out" filter="fade">
                                      <p:cBhvr>
                                        <p:cTn id="144" dur="2000"/>
                                        <p:tgtEl>
                                          <p:spTgt spid="76"/>
                                        </p:tgtEl>
                                      </p:cBhvr>
                                    </p:animEffect>
                                    <p:set>
                                      <p:cBhvr>
                                        <p:cTn id="145" dur="1" fill="hold">
                                          <p:stCondLst>
                                            <p:cond delay="1999"/>
                                          </p:stCondLst>
                                        </p:cTn>
                                        <p:tgtEl>
                                          <p:spTgt spid="76"/>
                                        </p:tgtEl>
                                        <p:attrNameLst>
                                          <p:attrName>style.visibility</p:attrName>
                                        </p:attrNameLst>
                                      </p:cBhvr>
                                      <p:to>
                                        <p:strVal val="hidden"/>
                                      </p:to>
                                    </p:set>
                                  </p:childTnLst>
                                </p:cTn>
                              </p:par>
                            </p:childTnLst>
                          </p:cTn>
                        </p:par>
                      </p:childTnLst>
                    </p:cTn>
                  </p:par>
                </p:childTnLst>
              </p:cTn>
              <p:nextCondLst>
                <p:cond evt="onClick" delay="0">
                  <p:tgtEl>
                    <p:spTgt spid="76"/>
                  </p:tgtEl>
                </p:cond>
              </p:nextCondLst>
            </p:seq>
            <p:seq concurrent="1" nextAc="seek">
              <p:cTn id="146" restart="whenNotActive" fill="hold" evtFilter="cancelBubble" nodeType="interactiveSeq">
                <p:stCondLst>
                  <p:cond evt="onClick" delay="0">
                    <p:tgtEl>
                      <p:spTgt spid="77"/>
                    </p:tgtEl>
                  </p:cond>
                </p:stCondLst>
                <p:endSync evt="end" delay="0">
                  <p:rtn val="all"/>
                </p:endSync>
                <p:childTnLst>
                  <p:par>
                    <p:cTn id="147" fill="hold">
                      <p:stCondLst>
                        <p:cond delay="0"/>
                      </p:stCondLst>
                      <p:childTnLst>
                        <p:par>
                          <p:cTn id="148" fill="hold">
                            <p:stCondLst>
                              <p:cond delay="0"/>
                            </p:stCondLst>
                            <p:childTnLst>
                              <p:par>
                                <p:cTn id="149" presetID="10" presetClass="exit" presetSubtype="0" fill="hold" grpId="0" nodeType="clickEffect">
                                  <p:stCondLst>
                                    <p:cond delay="0"/>
                                  </p:stCondLst>
                                  <p:childTnLst>
                                    <p:animEffect transition="out" filter="fade">
                                      <p:cBhvr>
                                        <p:cTn id="150" dur="2000"/>
                                        <p:tgtEl>
                                          <p:spTgt spid="77"/>
                                        </p:tgtEl>
                                      </p:cBhvr>
                                    </p:animEffect>
                                    <p:set>
                                      <p:cBhvr>
                                        <p:cTn id="151" dur="1" fill="hold">
                                          <p:stCondLst>
                                            <p:cond delay="1999"/>
                                          </p:stCondLst>
                                        </p:cTn>
                                        <p:tgtEl>
                                          <p:spTgt spid="77"/>
                                        </p:tgtEl>
                                        <p:attrNameLst>
                                          <p:attrName>style.visibility</p:attrName>
                                        </p:attrNameLst>
                                      </p:cBhvr>
                                      <p:to>
                                        <p:strVal val="hidden"/>
                                      </p:to>
                                    </p:set>
                                  </p:childTnLst>
                                </p:cTn>
                              </p:par>
                            </p:childTnLst>
                          </p:cTn>
                        </p:par>
                      </p:childTnLst>
                    </p:cTn>
                  </p:par>
                </p:childTnLst>
              </p:cTn>
              <p:nextCondLst>
                <p:cond evt="onClick" delay="0">
                  <p:tgtEl>
                    <p:spTgt spid="77"/>
                  </p:tgtEl>
                </p:cond>
              </p:nextCondLst>
            </p:seq>
            <p:seq concurrent="1" nextAc="seek">
              <p:cTn id="152" restart="whenNotActive" fill="hold" evtFilter="cancelBubble" nodeType="interactiveSeq">
                <p:stCondLst>
                  <p:cond evt="onClick" delay="0">
                    <p:tgtEl>
                      <p:spTgt spid="78"/>
                    </p:tgtEl>
                  </p:cond>
                </p:stCondLst>
                <p:endSync evt="end" delay="0">
                  <p:rtn val="all"/>
                </p:endSync>
                <p:childTnLst>
                  <p:par>
                    <p:cTn id="153" fill="hold">
                      <p:stCondLst>
                        <p:cond delay="0"/>
                      </p:stCondLst>
                      <p:childTnLst>
                        <p:par>
                          <p:cTn id="154" fill="hold">
                            <p:stCondLst>
                              <p:cond delay="0"/>
                            </p:stCondLst>
                            <p:childTnLst>
                              <p:par>
                                <p:cTn id="155" presetID="10" presetClass="exit" presetSubtype="0" fill="hold" grpId="0" nodeType="clickEffect">
                                  <p:stCondLst>
                                    <p:cond delay="0"/>
                                  </p:stCondLst>
                                  <p:childTnLst>
                                    <p:animEffect transition="out" filter="fade">
                                      <p:cBhvr>
                                        <p:cTn id="156" dur="2000"/>
                                        <p:tgtEl>
                                          <p:spTgt spid="78"/>
                                        </p:tgtEl>
                                      </p:cBhvr>
                                    </p:animEffect>
                                    <p:set>
                                      <p:cBhvr>
                                        <p:cTn id="157" dur="1" fill="hold">
                                          <p:stCondLst>
                                            <p:cond delay="1999"/>
                                          </p:stCondLst>
                                        </p:cTn>
                                        <p:tgtEl>
                                          <p:spTgt spid="78"/>
                                        </p:tgtEl>
                                        <p:attrNameLst>
                                          <p:attrName>style.visibility</p:attrName>
                                        </p:attrNameLst>
                                      </p:cBhvr>
                                      <p:to>
                                        <p:strVal val="hidden"/>
                                      </p:to>
                                    </p:set>
                                  </p:childTnLst>
                                </p:cTn>
                              </p:par>
                            </p:childTnLst>
                          </p:cTn>
                        </p:par>
                      </p:childTnLst>
                    </p:cTn>
                  </p:par>
                </p:childTnLst>
              </p:cTn>
              <p:nextCondLst>
                <p:cond evt="onClick" delay="0">
                  <p:tgtEl>
                    <p:spTgt spid="78"/>
                  </p:tgtEl>
                </p:cond>
              </p:nextCondLst>
            </p:seq>
            <p:seq concurrent="1" nextAc="seek">
              <p:cTn id="158" restart="whenNotActive" fill="hold" evtFilter="cancelBubble" nodeType="interactiveSeq">
                <p:stCondLst>
                  <p:cond evt="onClick" delay="0">
                    <p:tgtEl>
                      <p:spTgt spid="79"/>
                    </p:tgtEl>
                  </p:cond>
                </p:stCondLst>
                <p:endSync evt="end" delay="0">
                  <p:rtn val="all"/>
                </p:endSync>
                <p:childTnLst>
                  <p:par>
                    <p:cTn id="159" fill="hold">
                      <p:stCondLst>
                        <p:cond delay="0"/>
                      </p:stCondLst>
                      <p:childTnLst>
                        <p:par>
                          <p:cTn id="160" fill="hold">
                            <p:stCondLst>
                              <p:cond delay="0"/>
                            </p:stCondLst>
                            <p:childTnLst>
                              <p:par>
                                <p:cTn id="161" presetID="10" presetClass="exit" presetSubtype="0" fill="hold" grpId="0" nodeType="clickEffect">
                                  <p:stCondLst>
                                    <p:cond delay="0"/>
                                  </p:stCondLst>
                                  <p:childTnLst>
                                    <p:animEffect transition="out" filter="fade">
                                      <p:cBhvr>
                                        <p:cTn id="162" dur="2000"/>
                                        <p:tgtEl>
                                          <p:spTgt spid="79"/>
                                        </p:tgtEl>
                                      </p:cBhvr>
                                    </p:animEffect>
                                    <p:set>
                                      <p:cBhvr>
                                        <p:cTn id="163" dur="1" fill="hold">
                                          <p:stCondLst>
                                            <p:cond delay="1999"/>
                                          </p:stCondLst>
                                        </p:cTn>
                                        <p:tgtEl>
                                          <p:spTgt spid="79"/>
                                        </p:tgtEl>
                                        <p:attrNameLst>
                                          <p:attrName>style.visibility</p:attrName>
                                        </p:attrNameLst>
                                      </p:cBhvr>
                                      <p:to>
                                        <p:strVal val="hidden"/>
                                      </p:to>
                                    </p:set>
                                  </p:childTnLst>
                                </p:cTn>
                              </p:par>
                            </p:childTnLst>
                          </p:cTn>
                        </p:par>
                      </p:childTnLst>
                    </p:cTn>
                  </p:par>
                </p:childTnLst>
              </p:cTn>
              <p:nextCondLst>
                <p:cond evt="onClick" delay="0">
                  <p:tgtEl>
                    <p:spTgt spid="79"/>
                  </p:tgtEl>
                </p:cond>
              </p:nextCondLst>
            </p:seq>
            <p:seq concurrent="1" nextAc="seek">
              <p:cTn id="164" restart="whenNotActive" fill="hold" evtFilter="cancelBubble" nodeType="interactiveSeq">
                <p:stCondLst>
                  <p:cond evt="onClick" delay="0">
                    <p:tgtEl>
                      <p:spTgt spid="80"/>
                    </p:tgtEl>
                  </p:cond>
                </p:stCondLst>
                <p:endSync evt="end" delay="0">
                  <p:rtn val="all"/>
                </p:endSync>
                <p:childTnLst>
                  <p:par>
                    <p:cTn id="165" fill="hold">
                      <p:stCondLst>
                        <p:cond delay="0"/>
                      </p:stCondLst>
                      <p:childTnLst>
                        <p:par>
                          <p:cTn id="166" fill="hold">
                            <p:stCondLst>
                              <p:cond delay="0"/>
                            </p:stCondLst>
                            <p:childTnLst>
                              <p:par>
                                <p:cTn id="167" presetID="10" presetClass="exit" presetSubtype="0" fill="hold" grpId="0" nodeType="clickEffect">
                                  <p:stCondLst>
                                    <p:cond delay="0"/>
                                  </p:stCondLst>
                                  <p:childTnLst>
                                    <p:animEffect transition="out" filter="fade">
                                      <p:cBhvr>
                                        <p:cTn id="168" dur="2000"/>
                                        <p:tgtEl>
                                          <p:spTgt spid="80"/>
                                        </p:tgtEl>
                                      </p:cBhvr>
                                    </p:animEffect>
                                    <p:set>
                                      <p:cBhvr>
                                        <p:cTn id="169" dur="1" fill="hold">
                                          <p:stCondLst>
                                            <p:cond delay="1999"/>
                                          </p:stCondLst>
                                        </p:cTn>
                                        <p:tgtEl>
                                          <p:spTgt spid="80"/>
                                        </p:tgtEl>
                                        <p:attrNameLst>
                                          <p:attrName>style.visibility</p:attrName>
                                        </p:attrNameLst>
                                      </p:cBhvr>
                                      <p:to>
                                        <p:strVal val="hidden"/>
                                      </p:to>
                                    </p:set>
                                  </p:childTnLst>
                                </p:cTn>
                              </p:par>
                            </p:childTnLst>
                          </p:cTn>
                        </p:par>
                      </p:childTnLst>
                    </p:cTn>
                  </p:par>
                </p:childTnLst>
              </p:cTn>
              <p:nextCondLst>
                <p:cond evt="onClick" delay="0">
                  <p:tgtEl>
                    <p:spTgt spid="80"/>
                  </p:tgtEl>
                </p:cond>
              </p:nextCondLst>
            </p:seq>
            <p:seq concurrent="1" nextAc="seek">
              <p:cTn id="170" restart="whenNotActive" fill="hold" evtFilter="cancelBubble" nodeType="interactiveSeq">
                <p:stCondLst>
                  <p:cond evt="onClick" delay="0">
                    <p:tgtEl>
                      <p:spTgt spid="81"/>
                    </p:tgtEl>
                  </p:cond>
                </p:stCondLst>
                <p:endSync evt="end" delay="0">
                  <p:rtn val="all"/>
                </p:endSync>
                <p:childTnLst>
                  <p:par>
                    <p:cTn id="171" fill="hold">
                      <p:stCondLst>
                        <p:cond delay="0"/>
                      </p:stCondLst>
                      <p:childTnLst>
                        <p:par>
                          <p:cTn id="172" fill="hold">
                            <p:stCondLst>
                              <p:cond delay="0"/>
                            </p:stCondLst>
                            <p:childTnLst>
                              <p:par>
                                <p:cTn id="173" presetID="10" presetClass="exit" presetSubtype="0" fill="hold" grpId="0" nodeType="clickEffect">
                                  <p:stCondLst>
                                    <p:cond delay="0"/>
                                  </p:stCondLst>
                                  <p:childTnLst>
                                    <p:animEffect transition="out" filter="fade">
                                      <p:cBhvr>
                                        <p:cTn id="174" dur="2000"/>
                                        <p:tgtEl>
                                          <p:spTgt spid="81"/>
                                        </p:tgtEl>
                                      </p:cBhvr>
                                    </p:animEffect>
                                    <p:set>
                                      <p:cBhvr>
                                        <p:cTn id="175" dur="1" fill="hold">
                                          <p:stCondLst>
                                            <p:cond delay="1999"/>
                                          </p:stCondLst>
                                        </p:cTn>
                                        <p:tgtEl>
                                          <p:spTgt spid="81"/>
                                        </p:tgtEl>
                                        <p:attrNameLst>
                                          <p:attrName>style.visibility</p:attrName>
                                        </p:attrNameLst>
                                      </p:cBhvr>
                                      <p:to>
                                        <p:strVal val="hidden"/>
                                      </p:to>
                                    </p:set>
                                  </p:childTnLst>
                                </p:cTn>
                              </p:par>
                            </p:childTnLst>
                          </p:cTn>
                        </p:par>
                      </p:childTnLst>
                    </p:cTn>
                  </p:par>
                </p:childTnLst>
              </p:cTn>
              <p:nextCondLst>
                <p:cond evt="onClick" delay="0">
                  <p:tgtEl>
                    <p:spTgt spid="81"/>
                  </p:tgtEl>
                </p:cond>
              </p:nextCondLst>
            </p:seq>
            <p:seq concurrent="1" nextAc="seek">
              <p:cTn id="176" restart="whenNotActive" fill="hold" evtFilter="cancelBubble" nodeType="interactiveSeq">
                <p:stCondLst>
                  <p:cond evt="onClick" delay="0">
                    <p:tgtEl>
                      <p:spTgt spid="82"/>
                    </p:tgtEl>
                  </p:cond>
                </p:stCondLst>
                <p:endSync evt="end" delay="0">
                  <p:rtn val="all"/>
                </p:endSync>
                <p:childTnLst>
                  <p:par>
                    <p:cTn id="177" fill="hold">
                      <p:stCondLst>
                        <p:cond delay="0"/>
                      </p:stCondLst>
                      <p:childTnLst>
                        <p:par>
                          <p:cTn id="178" fill="hold">
                            <p:stCondLst>
                              <p:cond delay="0"/>
                            </p:stCondLst>
                            <p:childTnLst>
                              <p:par>
                                <p:cTn id="179" presetID="10" presetClass="exit" presetSubtype="0" fill="hold" grpId="0" nodeType="clickEffect">
                                  <p:stCondLst>
                                    <p:cond delay="0"/>
                                  </p:stCondLst>
                                  <p:childTnLst>
                                    <p:animEffect transition="out" filter="fade">
                                      <p:cBhvr>
                                        <p:cTn id="180" dur="2000"/>
                                        <p:tgtEl>
                                          <p:spTgt spid="82"/>
                                        </p:tgtEl>
                                      </p:cBhvr>
                                    </p:animEffect>
                                    <p:set>
                                      <p:cBhvr>
                                        <p:cTn id="181" dur="1" fill="hold">
                                          <p:stCondLst>
                                            <p:cond delay="1999"/>
                                          </p:stCondLst>
                                        </p:cTn>
                                        <p:tgtEl>
                                          <p:spTgt spid="82"/>
                                        </p:tgtEl>
                                        <p:attrNameLst>
                                          <p:attrName>style.visibility</p:attrName>
                                        </p:attrNameLst>
                                      </p:cBhvr>
                                      <p:to>
                                        <p:strVal val="hidden"/>
                                      </p:to>
                                    </p:set>
                                  </p:childTnLst>
                                </p:cTn>
                              </p:par>
                            </p:childTnLst>
                          </p:cTn>
                        </p:par>
                      </p:childTnLst>
                    </p:cTn>
                  </p:par>
                </p:childTnLst>
              </p:cTn>
              <p:nextCondLst>
                <p:cond evt="onClick" delay="0">
                  <p:tgtEl>
                    <p:spTgt spid="82"/>
                  </p:tgtEl>
                </p:cond>
              </p:nextCondLst>
            </p:seq>
            <p:seq concurrent="1" nextAc="seek">
              <p:cTn id="182" restart="whenNotActive" fill="hold" evtFilter="cancelBubble" nodeType="interactiveSeq">
                <p:stCondLst>
                  <p:cond evt="onClick" delay="0">
                    <p:tgtEl>
                      <p:spTgt spid="83"/>
                    </p:tgtEl>
                  </p:cond>
                </p:stCondLst>
                <p:endSync evt="end" delay="0">
                  <p:rtn val="all"/>
                </p:endSync>
                <p:childTnLst>
                  <p:par>
                    <p:cTn id="183" fill="hold">
                      <p:stCondLst>
                        <p:cond delay="0"/>
                      </p:stCondLst>
                      <p:childTnLst>
                        <p:par>
                          <p:cTn id="184" fill="hold">
                            <p:stCondLst>
                              <p:cond delay="0"/>
                            </p:stCondLst>
                            <p:childTnLst>
                              <p:par>
                                <p:cTn id="185" presetID="10" presetClass="exit" presetSubtype="0" fill="hold" grpId="0" nodeType="clickEffect">
                                  <p:stCondLst>
                                    <p:cond delay="0"/>
                                  </p:stCondLst>
                                  <p:childTnLst>
                                    <p:animEffect transition="out" filter="fade">
                                      <p:cBhvr>
                                        <p:cTn id="186" dur="2000"/>
                                        <p:tgtEl>
                                          <p:spTgt spid="83"/>
                                        </p:tgtEl>
                                      </p:cBhvr>
                                    </p:animEffect>
                                    <p:set>
                                      <p:cBhvr>
                                        <p:cTn id="187" dur="1" fill="hold">
                                          <p:stCondLst>
                                            <p:cond delay="1999"/>
                                          </p:stCondLst>
                                        </p:cTn>
                                        <p:tgtEl>
                                          <p:spTgt spid="83"/>
                                        </p:tgtEl>
                                        <p:attrNameLst>
                                          <p:attrName>style.visibility</p:attrName>
                                        </p:attrNameLst>
                                      </p:cBhvr>
                                      <p:to>
                                        <p:strVal val="hidden"/>
                                      </p:to>
                                    </p:set>
                                  </p:childTnLst>
                                </p:cTn>
                              </p:par>
                            </p:childTnLst>
                          </p:cTn>
                        </p:par>
                      </p:childTnLst>
                    </p:cTn>
                  </p:par>
                </p:childTnLst>
              </p:cTn>
              <p:nextCondLst>
                <p:cond evt="onClick" delay="0">
                  <p:tgtEl>
                    <p:spTgt spid="83"/>
                  </p:tgtEl>
                </p:cond>
              </p:nextCondLst>
            </p:seq>
            <p:seq concurrent="1" nextAc="seek">
              <p:cTn id="188" restart="whenNotActive" fill="hold" evtFilter="cancelBubble" nodeType="interactiveSeq">
                <p:stCondLst>
                  <p:cond evt="onClick" delay="0">
                    <p:tgtEl>
                      <p:spTgt spid="84"/>
                    </p:tgtEl>
                  </p:cond>
                </p:stCondLst>
                <p:endSync evt="end" delay="0">
                  <p:rtn val="all"/>
                </p:endSync>
                <p:childTnLst>
                  <p:par>
                    <p:cTn id="189" fill="hold">
                      <p:stCondLst>
                        <p:cond delay="0"/>
                      </p:stCondLst>
                      <p:childTnLst>
                        <p:par>
                          <p:cTn id="190" fill="hold">
                            <p:stCondLst>
                              <p:cond delay="0"/>
                            </p:stCondLst>
                            <p:childTnLst>
                              <p:par>
                                <p:cTn id="191" presetID="10" presetClass="exit" presetSubtype="0" fill="hold" grpId="0" nodeType="clickEffect">
                                  <p:stCondLst>
                                    <p:cond delay="0"/>
                                  </p:stCondLst>
                                  <p:childTnLst>
                                    <p:animEffect transition="out" filter="fade">
                                      <p:cBhvr>
                                        <p:cTn id="192" dur="2000"/>
                                        <p:tgtEl>
                                          <p:spTgt spid="84"/>
                                        </p:tgtEl>
                                      </p:cBhvr>
                                    </p:animEffect>
                                    <p:set>
                                      <p:cBhvr>
                                        <p:cTn id="193" dur="1" fill="hold">
                                          <p:stCondLst>
                                            <p:cond delay="1999"/>
                                          </p:stCondLst>
                                        </p:cTn>
                                        <p:tgtEl>
                                          <p:spTgt spid="84"/>
                                        </p:tgtEl>
                                        <p:attrNameLst>
                                          <p:attrName>style.visibility</p:attrName>
                                        </p:attrNameLst>
                                      </p:cBhvr>
                                      <p:to>
                                        <p:strVal val="hidden"/>
                                      </p:to>
                                    </p:set>
                                  </p:childTnLst>
                                </p:cTn>
                              </p:par>
                            </p:childTnLst>
                          </p:cTn>
                        </p:par>
                      </p:childTnLst>
                    </p:cTn>
                  </p:par>
                </p:childTnLst>
              </p:cTn>
              <p:nextCondLst>
                <p:cond evt="onClick" delay="0">
                  <p:tgtEl>
                    <p:spTgt spid="84"/>
                  </p:tgtEl>
                </p:cond>
              </p:nextCondLst>
            </p:seq>
            <p:seq concurrent="1" nextAc="seek">
              <p:cTn id="194" restart="whenNotActive" fill="hold" evtFilter="cancelBubble" nodeType="interactiveSeq">
                <p:stCondLst>
                  <p:cond evt="onClick" delay="0">
                    <p:tgtEl>
                      <p:spTgt spid="85"/>
                    </p:tgtEl>
                  </p:cond>
                </p:stCondLst>
                <p:endSync evt="end" delay="0">
                  <p:rtn val="all"/>
                </p:endSync>
                <p:childTnLst>
                  <p:par>
                    <p:cTn id="195" fill="hold">
                      <p:stCondLst>
                        <p:cond delay="0"/>
                      </p:stCondLst>
                      <p:childTnLst>
                        <p:par>
                          <p:cTn id="196" fill="hold">
                            <p:stCondLst>
                              <p:cond delay="0"/>
                            </p:stCondLst>
                            <p:childTnLst>
                              <p:par>
                                <p:cTn id="197" presetID="10" presetClass="exit" presetSubtype="0" fill="hold" grpId="0" nodeType="clickEffect">
                                  <p:stCondLst>
                                    <p:cond delay="0"/>
                                  </p:stCondLst>
                                  <p:childTnLst>
                                    <p:animEffect transition="out" filter="fade">
                                      <p:cBhvr>
                                        <p:cTn id="198" dur="2000"/>
                                        <p:tgtEl>
                                          <p:spTgt spid="85"/>
                                        </p:tgtEl>
                                      </p:cBhvr>
                                    </p:animEffect>
                                    <p:set>
                                      <p:cBhvr>
                                        <p:cTn id="199" dur="1" fill="hold">
                                          <p:stCondLst>
                                            <p:cond delay="1999"/>
                                          </p:stCondLst>
                                        </p:cTn>
                                        <p:tgtEl>
                                          <p:spTgt spid="85"/>
                                        </p:tgtEl>
                                        <p:attrNameLst>
                                          <p:attrName>style.visibility</p:attrName>
                                        </p:attrNameLst>
                                      </p:cBhvr>
                                      <p:to>
                                        <p:strVal val="hidden"/>
                                      </p:to>
                                    </p:set>
                                  </p:childTnLst>
                                </p:cTn>
                              </p:par>
                            </p:childTnLst>
                          </p:cTn>
                        </p:par>
                      </p:childTnLst>
                    </p:cTn>
                  </p:par>
                </p:childTnLst>
              </p:cTn>
              <p:nextCondLst>
                <p:cond evt="onClick" delay="0">
                  <p:tgtEl>
                    <p:spTgt spid="85"/>
                  </p:tgtEl>
                </p:cond>
              </p:nextCondLst>
            </p:seq>
            <p:seq concurrent="1" nextAc="seek">
              <p:cTn id="200" restart="whenNotActive" fill="hold" evtFilter="cancelBubble" nodeType="interactiveSeq">
                <p:stCondLst>
                  <p:cond evt="onClick" delay="0">
                    <p:tgtEl>
                      <p:spTgt spid="86"/>
                    </p:tgtEl>
                  </p:cond>
                </p:stCondLst>
                <p:endSync evt="end" delay="0">
                  <p:rtn val="all"/>
                </p:endSync>
                <p:childTnLst>
                  <p:par>
                    <p:cTn id="201" fill="hold">
                      <p:stCondLst>
                        <p:cond delay="0"/>
                      </p:stCondLst>
                      <p:childTnLst>
                        <p:par>
                          <p:cTn id="202" fill="hold">
                            <p:stCondLst>
                              <p:cond delay="0"/>
                            </p:stCondLst>
                            <p:childTnLst>
                              <p:par>
                                <p:cTn id="203" presetID="10" presetClass="exit" presetSubtype="0" fill="hold" grpId="0" nodeType="clickEffect">
                                  <p:stCondLst>
                                    <p:cond delay="0"/>
                                  </p:stCondLst>
                                  <p:childTnLst>
                                    <p:animEffect transition="out" filter="fade">
                                      <p:cBhvr>
                                        <p:cTn id="204" dur="2000"/>
                                        <p:tgtEl>
                                          <p:spTgt spid="86"/>
                                        </p:tgtEl>
                                      </p:cBhvr>
                                    </p:animEffect>
                                    <p:set>
                                      <p:cBhvr>
                                        <p:cTn id="205" dur="1" fill="hold">
                                          <p:stCondLst>
                                            <p:cond delay="1999"/>
                                          </p:stCondLst>
                                        </p:cTn>
                                        <p:tgtEl>
                                          <p:spTgt spid="86"/>
                                        </p:tgtEl>
                                        <p:attrNameLst>
                                          <p:attrName>style.visibility</p:attrName>
                                        </p:attrNameLst>
                                      </p:cBhvr>
                                      <p:to>
                                        <p:strVal val="hidden"/>
                                      </p:to>
                                    </p:set>
                                  </p:childTnLst>
                                </p:cTn>
                              </p:par>
                            </p:childTnLst>
                          </p:cTn>
                        </p:par>
                      </p:childTnLst>
                    </p:cTn>
                  </p:par>
                </p:childTnLst>
              </p:cTn>
              <p:nextCondLst>
                <p:cond evt="onClick" delay="0">
                  <p:tgtEl>
                    <p:spTgt spid="86"/>
                  </p:tgtEl>
                </p:cond>
              </p:nextCondLst>
            </p:seq>
            <p:seq concurrent="1" nextAc="seek">
              <p:cTn id="206" restart="whenNotActive" fill="hold" evtFilter="cancelBubble" nodeType="interactiveSeq">
                <p:stCondLst>
                  <p:cond evt="onClick" delay="0">
                    <p:tgtEl>
                      <p:spTgt spid="87"/>
                    </p:tgtEl>
                  </p:cond>
                </p:stCondLst>
                <p:endSync evt="end" delay="0">
                  <p:rtn val="all"/>
                </p:endSync>
                <p:childTnLst>
                  <p:par>
                    <p:cTn id="207" fill="hold">
                      <p:stCondLst>
                        <p:cond delay="0"/>
                      </p:stCondLst>
                      <p:childTnLst>
                        <p:par>
                          <p:cTn id="208" fill="hold">
                            <p:stCondLst>
                              <p:cond delay="0"/>
                            </p:stCondLst>
                            <p:childTnLst>
                              <p:par>
                                <p:cTn id="209" presetID="10" presetClass="exit" presetSubtype="0" fill="hold" grpId="0" nodeType="clickEffect">
                                  <p:stCondLst>
                                    <p:cond delay="0"/>
                                  </p:stCondLst>
                                  <p:childTnLst>
                                    <p:animEffect transition="out" filter="fade">
                                      <p:cBhvr>
                                        <p:cTn id="210" dur="2000"/>
                                        <p:tgtEl>
                                          <p:spTgt spid="87"/>
                                        </p:tgtEl>
                                      </p:cBhvr>
                                    </p:animEffect>
                                    <p:set>
                                      <p:cBhvr>
                                        <p:cTn id="211" dur="1" fill="hold">
                                          <p:stCondLst>
                                            <p:cond delay="1999"/>
                                          </p:stCondLst>
                                        </p:cTn>
                                        <p:tgtEl>
                                          <p:spTgt spid="87"/>
                                        </p:tgtEl>
                                        <p:attrNameLst>
                                          <p:attrName>style.visibility</p:attrName>
                                        </p:attrNameLst>
                                      </p:cBhvr>
                                      <p:to>
                                        <p:strVal val="hidden"/>
                                      </p:to>
                                    </p:set>
                                  </p:childTnLst>
                                </p:cTn>
                              </p:par>
                            </p:childTnLst>
                          </p:cTn>
                        </p:par>
                      </p:childTnLst>
                    </p:cTn>
                  </p:par>
                </p:childTnLst>
              </p:cTn>
              <p:nextCondLst>
                <p:cond evt="onClick" delay="0">
                  <p:tgtEl>
                    <p:spTgt spid="87"/>
                  </p:tgtEl>
                </p:cond>
              </p:nextCondLst>
            </p:seq>
            <p:seq concurrent="1" nextAc="seek">
              <p:cTn id="212" restart="whenNotActive" fill="hold" evtFilter="cancelBubble" nodeType="interactiveSeq">
                <p:stCondLst>
                  <p:cond evt="onClick" delay="0">
                    <p:tgtEl>
                      <p:spTgt spid="88"/>
                    </p:tgtEl>
                  </p:cond>
                </p:stCondLst>
                <p:endSync evt="end" delay="0">
                  <p:rtn val="all"/>
                </p:endSync>
                <p:childTnLst>
                  <p:par>
                    <p:cTn id="213" fill="hold">
                      <p:stCondLst>
                        <p:cond delay="0"/>
                      </p:stCondLst>
                      <p:childTnLst>
                        <p:par>
                          <p:cTn id="214" fill="hold">
                            <p:stCondLst>
                              <p:cond delay="0"/>
                            </p:stCondLst>
                            <p:childTnLst>
                              <p:par>
                                <p:cTn id="215" presetID="10" presetClass="exit" presetSubtype="0" fill="hold" grpId="0" nodeType="clickEffect">
                                  <p:stCondLst>
                                    <p:cond delay="0"/>
                                  </p:stCondLst>
                                  <p:childTnLst>
                                    <p:animEffect transition="out" filter="fade">
                                      <p:cBhvr>
                                        <p:cTn id="216" dur="2000"/>
                                        <p:tgtEl>
                                          <p:spTgt spid="88"/>
                                        </p:tgtEl>
                                      </p:cBhvr>
                                    </p:animEffect>
                                    <p:set>
                                      <p:cBhvr>
                                        <p:cTn id="217" dur="1" fill="hold">
                                          <p:stCondLst>
                                            <p:cond delay="1999"/>
                                          </p:stCondLst>
                                        </p:cTn>
                                        <p:tgtEl>
                                          <p:spTgt spid="88"/>
                                        </p:tgtEl>
                                        <p:attrNameLst>
                                          <p:attrName>style.visibility</p:attrName>
                                        </p:attrNameLst>
                                      </p:cBhvr>
                                      <p:to>
                                        <p:strVal val="hidden"/>
                                      </p:to>
                                    </p:set>
                                  </p:childTnLst>
                                </p:cTn>
                              </p:par>
                            </p:childTnLst>
                          </p:cTn>
                        </p:par>
                      </p:childTnLst>
                    </p:cTn>
                  </p:par>
                </p:childTnLst>
              </p:cTn>
              <p:nextCondLst>
                <p:cond evt="onClick" delay="0">
                  <p:tgtEl>
                    <p:spTgt spid="88"/>
                  </p:tgtEl>
                </p:cond>
              </p:nextCondLst>
            </p:seq>
            <p:seq concurrent="1" nextAc="seek">
              <p:cTn id="218" restart="whenNotActive" fill="hold" evtFilter="cancelBubble" nodeType="interactiveSeq">
                <p:stCondLst>
                  <p:cond evt="onClick" delay="0">
                    <p:tgtEl>
                      <p:spTgt spid="89"/>
                    </p:tgtEl>
                  </p:cond>
                </p:stCondLst>
                <p:endSync evt="end" delay="0">
                  <p:rtn val="all"/>
                </p:endSync>
                <p:childTnLst>
                  <p:par>
                    <p:cTn id="219" fill="hold">
                      <p:stCondLst>
                        <p:cond delay="0"/>
                      </p:stCondLst>
                      <p:childTnLst>
                        <p:par>
                          <p:cTn id="220" fill="hold">
                            <p:stCondLst>
                              <p:cond delay="0"/>
                            </p:stCondLst>
                            <p:childTnLst>
                              <p:par>
                                <p:cTn id="221" presetID="10" presetClass="exit" presetSubtype="0" fill="hold" grpId="0" nodeType="clickEffect">
                                  <p:stCondLst>
                                    <p:cond delay="0"/>
                                  </p:stCondLst>
                                  <p:childTnLst>
                                    <p:animEffect transition="out" filter="fade">
                                      <p:cBhvr>
                                        <p:cTn id="222" dur="2000"/>
                                        <p:tgtEl>
                                          <p:spTgt spid="89"/>
                                        </p:tgtEl>
                                      </p:cBhvr>
                                    </p:animEffect>
                                    <p:set>
                                      <p:cBhvr>
                                        <p:cTn id="223" dur="1" fill="hold">
                                          <p:stCondLst>
                                            <p:cond delay="1999"/>
                                          </p:stCondLst>
                                        </p:cTn>
                                        <p:tgtEl>
                                          <p:spTgt spid="89"/>
                                        </p:tgtEl>
                                        <p:attrNameLst>
                                          <p:attrName>style.visibility</p:attrName>
                                        </p:attrNameLst>
                                      </p:cBhvr>
                                      <p:to>
                                        <p:strVal val="hidden"/>
                                      </p:to>
                                    </p:set>
                                  </p:childTnLst>
                                </p:cTn>
                              </p:par>
                            </p:childTnLst>
                          </p:cTn>
                        </p:par>
                      </p:childTnLst>
                    </p:cTn>
                  </p:par>
                </p:childTnLst>
              </p:cTn>
              <p:nextCondLst>
                <p:cond evt="onClick" delay="0">
                  <p:tgtEl>
                    <p:spTgt spid="89"/>
                  </p:tgtEl>
                </p:cond>
              </p:nextCondLst>
            </p:seq>
            <p:seq concurrent="1" nextAc="seek">
              <p:cTn id="224" restart="whenNotActive" fill="hold" evtFilter="cancelBubble" nodeType="interactiveSeq">
                <p:stCondLst>
                  <p:cond evt="onClick" delay="0">
                    <p:tgtEl>
                      <p:spTgt spid="90"/>
                    </p:tgtEl>
                  </p:cond>
                </p:stCondLst>
                <p:endSync evt="end" delay="0">
                  <p:rtn val="all"/>
                </p:endSync>
                <p:childTnLst>
                  <p:par>
                    <p:cTn id="225" fill="hold">
                      <p:stCondLst>
                        <p:cond delay="0"/>
                      </p:stCondLst>
                      <p:childTnLst>
                        <p:par>
                          <p:cTn id="226" fill="hold">
                            <p:stCondLst>
                              <p:cond delay="0"/>
                            </p:stCondLst>
                            <p:childTnLst>
                              <p:par>
                                <p:cTn id="227" presetID="10" presetClass="exit" presetSubtype="0" fill="hold" grpId="0" nodeType="clickEffect">
                                  <p:stCondLst>
                                    <p:cond delay="0"/>
                                  </p:stCondLst>
                                  <p:childTnLst>
                                    <p:animEffect transition="out" filter="fade">
                                      <p:cBhvr>
                                        <p:cTn id="228" dur="2000"/>
                                        <p:tgtEl>
                                          <p:spTgt spid="90"/>
                                        </p:tgtEl>
                                      </p:cBhvr>
                                    </p:animEffect>
                                    <p:set>
                                      <p:cBhvr>
                                        <p:cTn id="229" dur="1" fill="hold">
                                          <p:stCondLst>
                                            <p:cond delay="1999"/>
                                          </p:stCondLst>
                                        </p:cTn>
                                        <p:tgtEl>
                                          <p:spTgt spid="90"/>
                                        </p:tgtEl>
                                        <p:attrNameLst>
                                          <p:attrName>style.visibility</p:attrName>
                                        </p:attrNameLst>
                                      </p:cBhvr>
                                      <p:to>
                                        <p:strVal val="hidden"/>
                                      </p:to>
                                    </p:set>
                                  </p:childTnLst>
                                </p:cTn>
                              </p:par>
                            </p:childTnLst>
                          </p:cTn>
                        </p:par>
                      </p:childTnLst>
                    </p:cTn>
                  </p:par>
                </p:childTnLst>
              </p:cTn>
              <p:nextCondLst>
                <p:cond evt="onClick" delay="0">
                  <p:tgtEl>
                    <p:spTgt spid="90"/>
                  </p:tgtEl>
                </p:cond>
              </p:nextCondLst>
            </p:seq>
            <p:seq concurrent="1" nextAc="seek">
              <p:cTn id="230" restart="whenNotActive" fill="hold" evtFilter="cancelBubble" nodeType="interactiveSeq">
                <p:stCondLst>
                  <p:cond evt="onClick" delay="0">
                    <p:tgtEl>
                      <p:spTgt spid="91"/>
                    </p:tgtEl>
                  </p:cond>
                </p:stCondLst>
                <p:endSync evt="end" delay="0">
                  <p:rtn val="all"/>
                </p:endSync>
                <p:childTnLst>
                  <p:par>
                    <p:cTn id="231" fill="hold">
                      <p:stCondLst>
                        <p:cond delay="0"/>
                      </p:stCondLst>
                      <p:childTnLst>
                        <p:par>
                          <p:cTn id="232" fill="hold">
                            <p:stCondLst>
                              <p:cond delay="0"/>
                            </p:stCondLst>
                            <p:childTnLst>
                              <p:par>
                                <p:cTn id="233" presetID="10" presetClass="exit" presetSubtype="0" fill="hold" grpId="0" nodeType="clickEffect">
                                  <p:stCondLst>
                                    <p:cond delay="0"/>
                                  </p:stCondLst>
                                  <p:childTnLst>
                                    <p:animEffect transition="out" filter="fade">
                                      <p:cBhvr>
                                        <p:cTn id="234" dur="2000"/>
                                        <p:tgtEl>
                                          <p:spTgt spid="91"/>
                                        </p:tgtEl>
                                      </p:cBhvr>
                                    </p:animEffect>
                                    <p:set>
                                      <p:cBhvr>
                                        <p:cTn id="235" dur="1" fill="hold">
                                          <p:stCondLst>
                                            <p:cond delay="1999"/>
                                          </p:stCondLst>
                                        </p:cTn>
                                        <p:tgtEl>
                                          <p:spTgt spid="91"/>
                                        </p:tgtEl>
                                        <p:attrNameLst>
                                          <p:attrName>style.visibility</p:attrName>
                                        </p:attrNameLst>
                                      </p:cBhvr>
                                      <p:to>
                                        <p:strVal val="hidden"/>
                                      </p:to>
                                    </p:set>
                                  </p:childTnLst>
                                </p:cTn>
                              </p:par>
                            </p:childTnLst>
                          </p:cTn>
                        </p:par>
                      </p:childTnLst>
                    </p:cTn>
                  </p:par>
                </p:childTnLst>
              </p:cTn>
              <p:nextCondLst>
                <p:cond evt="onClick" delay="0">
                  <p:tgtEl>
                    <p:spTgt spid="91"/>
                  </p:tgtEl>
                </p:cond>
              </p:nextCondLst>
            </p:seq>
            <p:seq concurrent="1" nextAc="seek">
              <p:cTn id="236" restart="whenNotActive" fill="hold" evtFilter="cancelBubble" nodeType="interactiveSeq">
                <p:stCondLst>
                  <p:cond evt="onClick" delay="0">
                    <p:tgtEl>
                      <p:spTgt spid="92"/>
                    </p:tgtEl>
                  </p:cond>
                </p:stCondLst>
                <p:endSync evt="end" delay="0">
                  <p:rtn val="all"/>
                </p:endSync>
                <p:childTnLst>
                  <p:par>
                    <p:cTn id="237" fill="hold">
                      <p:stCondLst>
                        <p:cond delay="0"/>
                      </p:stCondLst>
                      <p:childTnLst>
                        <p:par>
                          <p:cTn id="238" fill="hold">
                            <p:stCondLst>
                              <p:cond delay="0"/>
                            </p:stCondLst>
                            <p:childTnLst>
                              <p:par>
                                <p:cTn id="239" presetID="10" presetClass="exit" presetSubtype="0" fill="hold" grpId="0" nodeType="clickEffect">
                                  <p:stCondLst>
                                    <p:cond delay="0"/>
                                  </p:stCondLst>
                                  <p:childTnLst>
                                    <p:animEffect transition="out" filter="fade">
                                      <p:cBhvr>
                                        <p:cTn id="240" dur="2000"/>
                                        <p:tgtEl>
                                          <p:spTgt spid="92"/>
                                        </p:tgtEl>
                                      </p:cBhvr>
                                    </p:animEffect>
                                    <p:set>
                                      <p:cBhvr>
                                        <p:cTn id="241" dur="1" fill="hold">
                                          <p:stCondLst>
                                            <p:cond delay="1999"/>
                                          </p:stCondLst>
                                        </p:cTn>
                                        <p:tgtEl>
                                          <p:spTgt spid="92"/>
                                        </p:tgtEl>
                                        <p:attrNameLst>
                                          <p:attrName>style.visibility</p:attrName>
                                        </p:attrNameLst>
                                      </p:cBhvr>
                                      <p:to>
                                        <p:strVal val="hidden"/>
                                      </p:to>
                                    </p:set>
                                  </p:childTnLst>
                                </p:cTn>
                              </p:par>
                            </p:childTnLst>
                          </p:cTn>
                        </p:par>
                      </p:childTnLst>
                    </p:cTn>
                  </p:par>
                </p:childTnLst>
              </p:cTn>
              <p:nextCondLst>
                <p:cond evt="onClick" delay="0">
                  <p:tgtEl>
                    <p:spTgt spid="92"/>
                  </p:tgtEl>
                </p:cond>
              </p:nextCondLst>
            </p:seq>
            <p:seq concurrent="1" nextAc="seek">
              <p:cTn id="242" restart="whenNotActive" fill="hold" evtFilter="cancelBubble" nodeType="interactiveSeq">
                <p:stCondLst>
                  <p:cond evt="onClick" delay="0">
                    <p:tgtEl>
                      <p:spTgt spid="93"/>
                    </p:tgtEl>
                  </p:cond>
                </p:stCondLst>
                <p:endSync evt="end" delay="0">
                  <p:rtn val="all"/>
                </p:endSync>
                <p:childTnLst>
                  <p:par>
                    <p:cTn id="243" fill="hold">
                      <p:stCondLst>
                        <p:cond delay="0"/>
                      </p:stCondLst>
                      <p:childTnLst>
                        <p:par>
                          <p:cTn id="244" fill="hold">
                            <p:stCondLst>
                              <p:cond delay="0"/>
                            </p:stCondLst>
                            <p:childTnLst>
                              <p:par>
                                <p:cTn id="245" presetID="10" presetClass="exit" presetSubtype="0" fill="hold" grpId="0" nodeType="clickEffect">
                                  <p:stCondLst>
                                    <p:cond delay="0"/>
                                  </p:stCondLst>
                                  <p:childTnLst>
                                    <p:animEffect transition="out" filter="fade">
                                      <p:cBhvr>
                                        <p:cTn id="246" dur="2000"/>
                                        <p:tgtEl>
                                          <p:spTgt spid="93"/>
                                        </p:tgtEl>
                                      </p:cBhvr>
                                    </p:animEffect>
                                    <p:set>
                                      <p:cBhvr>
                                        <p:cTn id="247" dur="1" fill="hold">
                                          <p:stCondLst>
                                            <p:cond delay="1999"/>
                                          </p:stCondLst>
                                        </p:cTn>
                                        <p:tgtEl>
                                          <p:spTgt spid="93"/>
                                        </p:tgtEl>
                                        <p:attrNameLst>
                                          <p:attrName>style.visibility</p:attrName>
                                        </p:attrNameLst>
                                      </p:cBhvr>
                                      <p:to>
                                        <p:strVal val="hidden"/>
                                      </p:to>
                                    </p:set>
                                  </p:childTnLst>
                                </p:cTn>
                              </p:par>
                            </p:childTnLst>
                          </p:cTn>
                        </p:par>
                      </p:childTnLst>
                    </p:cTn>
                  </p:par>
                </p:childTnLst>
              </p:cTn>
              <p:nextCondLst>
                <p:cond evt="onClick" delay="0">
                  <p:tgtEl>
                    <p:spTgt spid="93"/>
                  </p:tgtEl>
                </p:cond>
              </p:nextCondLst>
            </p:seq>
            <p:seq concurrent="1" nextAc="seek">
              <p:cTn id="248" restart="whenNotActive" fill="hold" evtFilter="cancelBubble" nodeType="interactiveSeq">
                <p:stCondLst>
                  <p:cond evt="onClick" delay="0">
                    <p:tgtEl>
                      <p:spTgt spid="94"/>
                    </p:tgtEl>
                  </p:cond>
                </p:stCondLst>
                <p:endSync evt="end" delay="0">
                  <p:rtn val="all"/>
                </p:endSync>
                <p:childTnLst>
                  <p:par>
                    <p:cTn id="249" fill="hold">
                      <p:stCondLst>
                        <p:cond delay="0"/>
                      </p:stCondLst>
                      <p:childTnLst>
                        <p:par>
                          <p:cTn id="250" fill="hold">
                            <p:stCondLst>
                              <p:cond delay="0"/>
                            </p:stCondLst>
                            <p:childTnLst>
                              <p:par>
                                <p:cTn id="251" presetID="10" presetClass="exit" presetSubtype="0" fill="hold" grpId="0" nodeType="clickEffect">
                                  <p:stCondLst>
                                    <p:cond delay="0"/>
                                  </p:stCondLst>
                                  <p:childTnLst>
                                    <p:animEffect transition="out" filter="fade">
                                      <p:cBhvr>
                                        <p:cTn id="252" dur="2000"/>
                                        <p:tgtEl>
                                          <p:spTgt spid="94"/>
                                        </p:tgtEl>
                                      </p:cBhvr>
                                    </p:animEffect>
                                    <p:set>
                                      <p:cBhvr>
                                        <p:cTn id="253" dur="1" fill="hold">
                                          <p:stCondLst>
                                            <p:cond delay="1999"/>
                                          </p:stCondLst>
                                        </p:cTn>
                                        <p:tgtEl>
                                          <p:spTgt spid="94"/>
                                        </p:tgtEl>
                                        <p:attrNameLst>
                                          <p:attrName>style.visibility</p:attrName>
                                        </p:attrNameLst>
                                      </p:cBhvr>
                                      <p:to>
                                        <p:strVal val="hidden"/>
                                      </p:to>
                                    </p:set>
                                  </p:childTnLst>
                                </p:cTn>
                              </p:par>
                            </p:childTnLst>
                          </p:cTn>
                        </p:par>
                      </p:childTnLst>
                    </p:cTn>
                  </p:par>
                </p:childTnLst>
              </p:cTn>
              <p:nextCondLst>
                <p:cond evt="onClick" delay="0">
                  <p:tgtEl>
                    <p:spTgt spid="94"/>
                  </p:tgtEl>
                </p:cond>
              </p:nextCondLst>
            </p:seq>
            <p:seq concurrent="1" nextAc="seek">
              <p:cTn id="254" restart="whenNotActive" fill="hold" evtFilter="cancelBubble" nodeType="interactiveSeq">
                <p:stCondLst>
                  <p:cond evt="onClick" delay="0">
                    <p:tgtEl>
                      <p:spTgt spid="95"/>
                    </p:tgtEl>
                  </p:cond>
                </p:stCondLst>
                <p:endSync evt="end" delay="0">
                  <p:rtn val="all"/>
                </p:endSync>
                <p:childTnLst>
                  <p:par>
                    <p:cTn id="255" fill="hold">
                      <p:stCondLst>
                        <p:cond delay="0"/>
                      </p:stCondLst>
                      <p:childTnLst>
                        <p:par>
                          <p:cTn id="256" fill="hold">
                            <p:stCondLst>
                              <p:cond delay="0"/>
                            </p:stCondLst>
                            <p:childTnLst>
                              <p:par>
                                <p:cTn id="257" presetID="10" presetClass="exit" presetSubtype="0" fill="hold" grpId="0" nodeType="clickEffect">
                                  <p:stCondLst>
                                    <p:cond delay="0"/>
                                  </p:stCondLst>
                                  <p:childTnLst>
                                    <p:animEffect transition="out" filter="fade">
                                      <p:cBhvr>
                                        <p:cTn id="258" dur="2000"/>
                                        <p:tgtEl>
                                          <p:spTgt spid="95"/>
                                        </p:tgtEl>
                                      </p:cBhvr>
                                    </p:animEffect>
                                    <p:set>
                                      <p:cBhvr>
                                        <p:cTn id="259" dur="1" fill="hold">
                                          <p:stCondLst>
                                            <p:cond delay="1999"/>
                                          </p:stCondLst>
                                        </p:cTn>
                                        <p:tgtEl>
                                          <p:spTgt spid="95"/>
                                        </p:tgtEl>
                                        <p:attrNameLst>
                                          <p:attrName>style.visibility</p:attrName>
                                        </p:attrNameLst>
                                      </p:cBhvr>
                                      <p:to>
                                        <p:strVal val="hidden"/>
                                      </p:to>
                                    </p:set>
                                  </p:childTnLst>
                                </p:cTn>
                              </p:par>
                            </p:childTnLst>
                          </p:cTn>
                        </p:par>
                      </p:childTnLst>
                    </p:cTn>
                  </p:par>
                </p:childTnLst>
              </p:cTn>
              <p:nextCondLst>
                <p:cond evt="onClick" delay="0">
                  <p:tgtEl>
                    <p:spTgt spid="95"/>
                  </p:tgtEl>
                </p:cond>
              </p:nextCondLst>
            </p:seq>
            <p:seq concurrent="1" nextAc="seek">
              <p:cTn id="260" restart="whenNotActive" fill="hold" evtFilter="cancelBubble" nodeType="interactiveSeq">
                <p:stCondLst>
                  <p:cond evt="onClick" delay="0">
                    <p:tgtEl>
                      <p:spTgt spid="96"/>
                    </p:tgtEl>
                  </p:cond>
                </p:stCondLst>
                <p:endSync evt="end" delay="0">
                  <p:rtn val="all"/>
                </p:endSync>
                <p:childTnLst>
                  <p:par>
                    <p:cTn id="261" fill="hold">
                      <p:stCondLst>
                        <p:cond delay="0"/>
                      </p:stCondLst>
                      <p:childTnLst>
                        <p:par>
                          <p:cTn id="262" fill="hold">
                            <p:stCondLst>
                              <p:cond delay="0"/>
                            </p:stCondLst>
                            <p:childTnLst>
                              <p:par>
                                <p:cTn id="263" presetID="10" presetClass="exit" presetSubtype="0" fill="hold" grpId="0" nodeType="clickEffect">
                                  <p:stCondLst>
                                    <p:cond delay="0"/>
                                  </p:stCondLst>
                                  <p:childTnLst>
                                    <p:animEffect transition="out" filter="fade">
                                      <p:cBhvr>
                                        <p:cTn id="264" dur="2000"/>
                                        <p:tgtEl>
                                          <p:spTgt spid="96"/>
                                        </p:tgtEl>
                                      </p:cBhvr>
                                    </p:animEffect>
                                    <p:set>
                                      <p:cBhvr>
                                        <p:cTn id="265" dur="1" fill="hold">
                                          <p:stCondLst>
                                            <p:cond delay="1999"/>
                                          </p:stCondLst>
                                        </p:cTn>
                                        <p:tgtEl>
                                          <p:spTgt spid="96"/>
                                        </p:tgtEl>
                                        <p:attrNameLst>
                                          <p:attrName>style.visibility</p:attrName>
                                        </p:attrNameLst>
                                      </p:cBhvr>
                                      <p:to>
                                        <p:strVal val="hidden"/>
                                      </p:to>
                                    </p:set>
                                  </p:childTnLst>
                                </p:cTn>
                              </p:par>
                            </p:childTnLst>
                          </p:cTn>
                        </p:par>
                      </p:childTnLst>
                    </p:cTn>
                  </p:par>
                </p:childTnLst>
              </p:cTn>
              <p:nextCondLst>
                <p:cond evt="onClick" delay="0">
                  <p:tgtEl>
                    <p:spTgt spid="96"/>
                  </p:tgtEl>
                </p:cond>
              </p:nextCondLst>
            </p:seq>
            <p:seq concurrent="1" nextAc="seek">
              <p:cTn id="266" restart="whenNotActive" fill="hold" evtFilter="cancelBubble" nodeType="interactiveSeq">
                <p:stCondLst>
                  <p:cond evt="onClick" delay="0">
                    <p:tgtEl>
                      <p:spTgt spid="97"/>
                    </p:tgtEl>
                  </p:cond>
                </p:stCondLst>
                <p:endSync evt="end" delay="0">
                  <p:rtn val="all"/>
                </p:endSync>
                <p:childTnLst>
                  <p:par>
                    <p:cTn id="267" fill="hold">
                      <p:stCondLst>
                        <p:cond delay="0"/>
                      </p:stCondLst>
                      <p:childTnLst>
                        <p:par>
                          <p:cTn id="268" fill="hold">
                            <p:stCondLst>
                              <p:cond delay="0"/>
                            </p:stCondLst>
                            <p:childTnLst>
                              <p:par>
                                <p:cTn id="269" presetID="10" presetClass="exit" presetSubtype="0" fill="hold" grpId="0" nodeType="clickEffect">
                                  <p:stCondLst>
                                    <p:cond delay="0"/>
                                  </p:stCondLst>
                                  <p:childTnLst>
                                    <p:animEffect transition="out" filter="fade">
                                      <p:cBhvr>
                                        <p:cTn id="270" dur="2000"/>
                                        <p:tgtEl>
                                          <p:spTgt spid="97"/>
                                        </p:tgtEl>
                                      </p:cBhvr>
                                    </p:animEffect>
                                    <p:set>
                                      <p:cBhvr>
                                        <p:cTn id="271" dur="1" fill="hold">
                                          <p:stCondLst>
                                            <p:cond delay="1999"/>
                                          </p:stCondLst>
                                        </p:cTn>
                                        <p:tgtEl>
                                          <p:spTgt spid="97"/>
                                        </p:tgtEl>
                                        <p:attrNameLst>
                                          <p:attrName>style.visibility</p:attrName>
                                        </p:attrNameLst>
                                      </p:cBhvr>
                                      <p:to>
                                        <p:strVal val="hidden"/>
                                      </p:to>
                                    </p:set>
                                  </p:childTnLst>
                                </p:cTn>
                              </p:par>
                            </p:childTnLst>
                          </p:cTn>
                        </p:par>
                      </p:childTnLst>
                    </p:cTn>
                  </p:par>
                </p:childTnLst>
              </p:cTn>
              <p:nextCondLst>
                <p:cond evt="onClick" delay="0">
                  <p:tgtEl>
                    <p:spTgt spid="97"/>
                  </p:tgtEl>
                </p:cond>
              </p:nextCondLst>
            </p:seq>
            <p:seq concurrent="1" nextAc="seek">
              <p:cTn id="272" restart="whenNotActive" fill="hold" evtFilter="cancelBubble" nodeType="interactiveSeq">
                <p:stCondLst>
                  <p:cond evt="onClick" delay="0">
                    <p:tgtEl>
                      <p:spTgt spid="98"/>
                    </p:tgtEl>
                  </p:cond>
                </p:stCondLst>
                <p:endSync evt="end" delay="0">
                  <p:rtn val="all"/>
                </p:endSync>
                <p:childTnLst>
                  <p:par>
                    <p:cTn id="273" fill="hold">
                      <p:stCondLst>
                        <p:cond delay="0"/>
                      </p:stCondLst>
                      <p:childTnLst>
                        <p:par>
                          <p:cTn id="274" fill="hold">
                            <p:stCondLst>
                              <p:cond delay="0"/>
                            </p:stCondLst>
                            <p:childTnLst>
                              <p:par>
                                <p:cTn id="275" presetID="10" presetClass="exit" presetSubtype="0" fill="hold" grpId="0" nodeType="clickEffect">
                                  <p:stCondLst>
                                    <p:cond delay="0"/>
                                  </p:stCondLst>
                                  <p:childTnLst>
                                    <p:animEffect transition="out" filter="fade">
                                      <p:cBhvr>
                                        <p:cTn id="276" dur="2000"/>
                                        <p:tgtEl>
                                          <p:spTgt spid="98"/>
                                        </p:tgtEl>
                                      </p:cBhvr>
                                    </p:animEffect>
                                    <p:set>
                                      <p:cBhvr>
                                        <p:cTn id="277" dur="1" fill="hold">
                                          <p:stCondLst>
                                            <p:cond delay="1999"/>
                                          </p:stCondLst>
                                        </p:cTn>
                                        <p:tgtEl>
                                          <p:spTgt spid="98"/>
                                        </p:tgtEl>
                                        <p:attrNameLst>
                                          <p:attrName>style.visibility</p:attrName>
                                        </p:attrNameLst>
                                      </p:cBhvr>
                                      <p:to>
                                        <p:strVal val="hidden"/>
                                      </p:to>
                                    </p:set>
                                  </p:childTnLst>
                                </p:cTn>
                              </p:par>
                            </p:childTnLst>
                          </p:cTn>
                        </p:par>
                      </p:childTnLst>
                    </p:cTn>
                  </p:par>
                </p:childTnLst>
              </p:cTn>
              <p:nextCondLst>
                <p:cond evt="onClick" delay="0">
                  <p:tgtEl>
                    <p:spTgt spid="98"/>
                  </p:tgtEl>
                </p:cond>
              </p:nextCondLst>
            </p:seq>
            <p:seq concurrent="1" nextAc="seek">
              <p:cTn id="278" restart="whenNotActive" fill="hold" evtFilter="cancelBubble" nodeType="interactiveSeq">
                <p:stCondLst>
                  <p:cond evt="onClick" delay="0">
                    <p:tgtEl>
                      <p:spTgt spid="99"/>
                    </p:tgtEl>
                  </p:cond>
                </p:stCondLst>
                <p:endSync evt="end" delay="0">
                  <p:rtn val="all"/>
                </p:endSync>
                <p:childTnLst>
                  <p:par>
                    <p:cTn id="279" fill="hold">
                      <p:stCondLst>
                        <p:cond delay="0"/>
                      </p:stCondLst>
                      <p:childTnLst>
                        <p:par>
                          <p:cTn id="280" fill="hold">
                            <p:stCondLst>
                              <p:cond delay="0"/>
                            </p:stCondLst>
                            <p:childTnLst>
                              <p:par>
                                <p:cTn id="281" presetID="10" presetClass="exit" presetSubtype="0" fill="hold" grpId="0" nodeType="clickEffect">
                                  <p:stCondLst>
                                    <p:cond delay="0"/>
                                  </p:stCondLst>
                                  <p:childTnLst>
                                    <p:animEffect transition="out" filter="fade">
                                      <p:cBhvr>
                                        <p:cTn id="282" dur="2000"/>
                                        <p:tgtEl>
                                          <p:spTgt spid="99"/>
                                        </p:tgtEl>
                                      </p:cBhvr>
                                    </p:animEffect>
                                    <p:set>
                                      <p:cBhvr>
                                        <p:cTn id="283" dur="1" fill="hold">
                                          <p:stCondLst>
                                            <p:cond delay="1999"/>
                                          </p:stCondLst>
                                        </p:cTn>
                                        <p:tgtEl>
                                          <p:spTgt spid="99"/>
                                        </p:tgtEl>
                                        <p:attrNameLst>
                                          <p:attrName>style.visibility</p:attrName>
                                        </p:attrNameLst>
                                      </p:cBhvr>
                                      <p:to>
                                        <p:strVal val="hidden"/>
                                      </p:to>
                                    </p:set>
                                  </p:childTnLst>
                                </p:cTn>
                              </p:par>
                            </p:childTnLst>
                          </p:cTn>
                        </p:par>
                      </p:childTnLst>
                    </p:cTn>
                  </p:par>
                </p:childTnLst>
              </p:cTn>
              <p:nextCondLst>
                <p:cond evt="onClick" delay="0">
                  <p:tgtEl>
                    <p:spTgt spid="99"/>
                  </p:tgtEl>
                </p:cond>
              </p:nextCondLst>
            </p:seq>
            <p:seq concurrent="1" nextAc="seek">
              <p:cTn id="284" restart="whenNotActive" fill="hold" evtFilter="cancelBubble" nodeType="interactiveSeq">
                <p:stCondLst>
                  <p:cond evt="onClick" delay="0">
                    <p:tgtEl>
                      <p:spTgt spid="100"/>
                    </p:tgtEl>
                  </p:cond>
                </p:stCondLst>
                <p:endSync evt="end" delay="0">
                  <p:rtn val="all"/>
                </p:endSync>
                <p:childTnLst>
                  <p:par>
                    <p:cTn id="285" fill="hold">
                      <p:stCondLst>
                        <p:cond delay="0"/>
                      </p:stCondLst>
                      <p:childTnLst>
                        <p:par>
                          <p:cTn id="286" fill="hold">
                            <p:stCondLst>
                              <p:cond delay="0"/>
                            </p:stCondLst>
                            <p:childTnLst>
                              <p:par>
                                <p:cTn id="287" presetID="10" presetClass="exit" presetSubtype="0" fill="hold" grpId="0" nodeType="clickEffect">
                                  <p:stCondLst>
                                    <p:cond delay="0"/>
                                  </p:stCondLst>
                                  <p:childTnLst>
                                    <p:animEffect transition="out" filter="fade">
                                      <p:cBhvr>
                                        <p:cTn id="288" dur="2000"/>
                                        <p:tgtEl>
                                          <p:spTgt spid="100"/>
                                        </p:tgtEl>
                                      </p:cBhvr>
                                    </p:animEffect>
                                    <p:set>
                                      <p:cBhvr>
                                        <p:cTn id="289" dur="1" fill="hold">
                                          <p:stCondLst>
                                            <p:cond delay="1999"/>
                                          </p:stCondLst>
                                        </p:cTn>
                                        <p:tgtEl>
                                          <p:spTgt spid="100"/>
                                        </p:tgtEl>
                                        <p:attrNameLst>
                                          <p:attrName>style.visibility</p:attrName>
                                        </p:attrNameLst>
                                      </p:cBhvr>
                                      <p:to>
                                        <p:strVal val="hidden"/>
                                      </p:to>
                                    </p:set>
                                  </p:childTnLst>
                                </p:cTn>
                              </p:par>
                            </p:childTnLst>
                          </p:cTn>
                        </p:par>
                      </p:childTnLst>
                    </p:cTn>
                  </p:par>
                </p:childTnLst>
              </p:cTn>
              <p:nextCondLst>
                <p:cond evt="onClick" delay="0">
                  <p:tgtEl>
                    <p:spTgt spid="100"/>
                  </p:tgtEl>
                </p:cond>
              </p:nextCondLst>
            </p:seq>
            <p:seq concurrent="1" nextAc="seek">
              <p:cTn id="290" restart="whenNotActive" fill="hold" evtFilter="cancelBubble" nodeType="interactiveSeq">
                <p:stCondLst>
                  <p:cond evt="onClick" delay="0">
                    <p:tgtEl>
                      <p:spTgt spid="101"/>
                    </p:tgtEl>
                  </p:cond>
                </p:stCondLst>
                <p:endSync evt="end" delay="0">
                  <p:rtn val="all"/>
                </p:endSync>
                <p:childTnLst>
                  <p:par>
                    <p:cTn id="291" fill="hold">
                      <p:stCondLst>
                        <p:cond delay="0"/>
                      </p:stCondLst>
                      <p:childTnLst>
                        <p:par>
                          <p:cTn id="292" fill="hold">
                            <p:stCondLst>
                              <p:cond delay="0"/>
                            </p:stCondLst>
                            <p:childTnLst>
                              <p:par>
                                <p:cTn id="293" presetID="10" presetClass="exit" presetSubtype="0" fill="hold" grpId="0" nodeType="clickEffect">
                                  <p:stCondLst>
                                    <p:cond delay="0"/>
                                  </p:stCondLst>
                                  <p:childTnLst>
                                    <p:animEffect transition="out" filter="fade">
                                      <p:cBhvr>
                                        <p:cTn id="294" dur="2000"/>
                                        <p:tgtEl>
                                          <p:spTgt spid="101"/>
                                        </p:tgtEl>
                                      </p:cBhvr>
                                    </p:animEffect>
                                    <p:set>
                                      <p:cBhvr>
                                        <p:cTn id="295" dur="1" fill="hold">
                                          <p:stCondLst>
                                            <p:cond delay="1999"/>
                                          </p:stCondLst>
                                        </p:cTn>
                                        <p:tgtEl>
                                          <p:spTgt spid="101"/>
                                        </p:tgtEl>
                                        <p:attrNameLst>
                                          <p:attrName>style.visibility</p:attrName>
                                        </p:attrNameLst>
                                      </p:cBhvr>
                                      <p:to>
                                        <p:strVal val="hidden"/>
                                      </p:to>
                                    </p:set>
                                  </p:childTnLst>
                                </p:cTn>
                              </p:par>
                            </p:childTnLst>
                          </p:cTn>
                        </p:par>
                      </p:childTnLst>
                    </p:cTn>
                  </p:par>
                </p:childTnLst>
              </p:cTn>
              <p:nextCondLst>
                <p:cond evt="onClick" delay="0">
                  <p:tgtEl>
                    <p:spTgt spid="101"/>
                  </p:tgtEl>
                </p:cond>
              </p:nextCondLst>
            </p:seq>
            <p:seq concurrent="1" nextAc="seek">
              <p:cTn id="296" restart="whenNotActive" fill="hold" evtFilter="cancelBubble" nodeType="interactiveSeq">
                <p:stCondLst>
                  <p:cond evt="onClick" delay="0">
                    <p:tgtEl>
                      <p:spTgt spid="102"/>
                    </p:tgtEl>
                  </p:cond>
                </p:stCondLst>
                <p:endSync evt="end" delay="0">
                  <p:rtn val="all"/>
                </p:endSync>
                <p:childTnLst>
                  <p:par>
                    <p:cTn id="297" fill="hold">
                      <p:stCondLst>
                        <p:cond delay="0"/>
                      </p:stCondLst>
                      <p:childTnLst>
                        <p:par>
                          <p:cTn id="298" fill="hold">
                            <p:stCondLst>
                              <p:cond delay="0"/>
                            </p:stCondLst>
                            <p:childTnLst>
                              <p:par>
                                <p:cTn id="299" presetID="10" presetClass="exit" presetSubtype="0" fill="hold" grpId="0" nodeType="clickEffect">
                                  <p:stCondLst>
                                    <p:cond delay="0"/>
                                  </p:stCondLst>
                                  <p:childTnLst>
                                    <p:animEffect transition="out" filter="fade">
                                      <p:cBhvr>
                                        <p:cTn id="300" dur="2000"/>
                                        <p:tgtEl>
                                          <p:spTgt spid="102"/>
                                        </p:tgtEl>
                                      </p:cBhvr>
                                    </p:animEffect>
                                    <p:set>
                                      <p:cBhvr>
                                        <p:cTn id="301" dur="1" fill="hold">
                                          <p:stCondLst>
                                            <p:cond delay="1999"/>
                                          </p:stCondLst>
                                        </p:cTn>
                                        <p:tgtEl>
                                          <p:spTgt spid="102"/>
                                        </p:tgtEl>
                                        <p:attrNameLst>
                                          <p:attrName>style.visibility</p:attrName>
                                        </p:attrNameLst>
                                      </p:cBhvr>
                                      <p:to>
                                        <p:strVal val="hidden"/>
                                      </p:to>
                                    </p:set>
                                  </p:childTnLst>
                                </p:cTn>
                              </p:par>
                            </p:childTnLst>
                          </p:cTn>
                        </p:par>
                      </p:childTnLst>
                    </p:cTn>
                  </p:par>
                </p:childTnLst>
              </p:cTn>
              <p:nextCondLst>
                <p:cond evt="onClick" delay="0">
                  <p:tgtEl>
                    <p:spTgt spid="102"/>
                  </p:tgtEl>
                </p:cond>
              </p:nextCondLst>
            </p:seq>
            <p:seq concurrent="1" nextAc="seek">
              <p:cTn id="302" restart="whenNotActive" fill="hold" evtFilter="cancelBubble" nodeType="interactiveSeq">
                <p:stCondLst>
                  <p:cond evt="onClick" delay="0">
                    <p:tgtEl>
                      <p:spTgt spid="103"/>
                    </p:tgtEl>
                  </p:cond>
                </p:stCondLst>
                <p:endSync evt="end" delay="0">
                  <p:rtn val="all"/>
                </p:endSync>
                <p:childTnLst>
                  <p:par>
                    <p:cTn id="303" fill="hold">
                      <p:stCondLst>
                        <p:cond delay="0"/>
                      </p:stCondLst>
                      <p:childTnLst>
                        <p:par>
                          <p:cTn id="304" fill="hold">
                            <p:stCondLst>
                              <p:cond delay="0"/>
                            </p:stCondLst>
                            <p:childTnLst>
                              <p:par>
                                <p:cTn id="305" presetID="10" presetClass="exit" presetSubtype="0" fill="hold" grpId="0" nodeType="clickEffect">
                                  <p:stCondLst>
                                    <p:cond delay="0"/>
                                  </p:stCondLst>
                                  <p:childTnLst>
                                    <p:animEffect transition="out" filter="fade">
                                      <p:cBhvr>
                                        <p:cTn id="306" dur="2000"/>
                                        <p:tgtEl>
                                          <p:spTgt spid="103"/>
                                        </p:tgtEl>
                                      </p:cBhvr>
                                    </p:animEffect>
                                    <p:set>
                                      <p:cBhvr>
                                        <p:cTn id="307" dur="1" fill="hold">
                                          <p:stCondLst>
                                            <p:cond delay="1999"/>
                                          </p:stCondLst>
                                        </p:cTn>
                                        <p:tgtEl>
                                          <p:spTgt spid="103"/>
                                        </p:tgtEl>
                                        <p:attrNameLst>
                                          <p:attrName>style.visibility</p:attrName>
                                        </p:attrNameLst>
                                      </p:cBhvr>
                                      <p:to>
                                        <p:strVal val="hidden"/>
                                      </p:to>
                                    </p:set>
                                  </p:childTnLst>
                                </p:cTn>
                              </p:par>
                            </p:childTnLst>
                          </p:cTn>
                        </p:par>
                      </p:childTnLst>
                    </p:cTn>
                  </p:par>
                </p:childTnLst>
              </p:cTn>
              <p:nextCondLst>
                <p:cond evt="onClick" delay="0">
                  <p:tgtEl>
                    <p:spTgt spid="103"/>
                  </p:tgtEl>
                </p:cond>
              </p:nextCondLst>
            </p:seq>
            <p:seq concurrent="1" nextAc="seek">
              <p:cTn id="308" restart="whenNotActive" fill="hold" evtFilter="cancelBubble" nodeType="interactiveSeq">
                <p:stCondLst>
                  <p:cond evt="onClick" delay="0">
                    <p:tgtEl>
                      <p:spTgt spid="104"/>
                    </p:tgtEl>
                  </p:cond>
                </p:stCondLst>
                <p:endSync evt="end" delay="0">
                  <p:rtn val="all"/>
                </p:endSync>
                <p:childTnLst>
                  <p:par>
                    <p:cTn id="309" fill="hold">
                      <p:stCondLst>
                        <p:cond delay="0"/>
                      </p:stCondLst>
                      <p:childTnLst>
                        <p:par>
                          <p:cTn id="310" fill="hold">
                            <p:stCondLst>
                              <p:cond delay="0"/>
                            </p:stCondLst>
                            <p:childTnLst>
                              <p:par>
                                <p:cTn id="311" presetID="10" presetClass="exit" presetSubtype="0" fill="hold" grpId="0" nodeType="clickEffect">
                                  <p:stCondLst>
                                    <p:cond delay="0"/>
                                  </p:stCondLst>
                                  <p:childTnLst>
                                    <p:animEffect transition="out" filter="fade">
                                      <p:cBhvr>
                                        <p:cTn id="312" dur="2000"/>
                                        <p:tgtEl>
                                          <p:spTgt spid="104"/>
                                        </p:tgtEl>
                                      </p:cBhvr>
                                    </p:animEffect>
                                    <p:set>
                                      <p:cBhvr>
                                        <p:cTn id="313" dur="1" fill="hold">
                                          <p:stCondLst>
                                            <p:cond delay="1999"/>
                                          </p:stCondLst>
                                        </p:cTn>
                                        <p:tgtEl>
                                          <p:spTgt spid="104"/>
                                        </p:tgtEl>
                                        <p:attrNameLst>
                                          <p:attrName>style.visibility</p:attrName>
                                        </p:attrNameLst>
                                      </p:cBhvr>
                                      <p:to>
                                        <p:strVal val="hidden"/>
                                      </p:to>
                                    </p:set>
                                  </p:childTnLst>
                                </p:cTn>
                              </p:par>
                            </p:childTnLst>
                          </p:cTn>
                        </p:par>
                      </p:childTnLst>
                    </p:cTn>
                  </p:par>
                </p:childTnLst>
              </p:cTn>
              <p:nextCondLst>
                <p:cond evt="onClick" delay="0">
                  <p:tgtEl>
                    <p:spTgt spid="104"/>
                  </p:tgtEl>
                </p:cond>
              </p:nextCondLst>
            </p:seq>
            <p:seq concurrent="1" nextAc="seek">
              <p:cTn id="314" restart="whenNotActive" fill="hold" evtFilter="cancelBubble" nodeType="interactiveSeq">
                <p:stCondLst>
                  <p:cond evt="onClick" delay="0">
                    <p:tgtEl>
                      <p:spTgt spid="105"/>
                    </p:tgtEl>
                  </p:cond>
                </p:stCondLst>
                <p:endSync evt="end" delay="0">
                  <p:rtn val="all"/>
                </p:endSync>
                <p:childTnLst>
                  <p:par>
                    <p:cTn id="315" fill="hold">
                      <p:stCondLst>
                        <p:cond delay="0"/>
                      </p:stCondLst>
                      <p:childTnLst>
                        <p:par>
                          <p:cTn id="316" fill="hold">
                            <p:stCondLst>
                              <p:cond delay="0"/>
                            </p:stCondLst>
                            <p:childTnLst>
                              <p:par>
                                <p:cTn id="317" presetID="10" presetClass="exit" presetSubtype="0" fill="hold" grpId="0" nodeType="clickEffect">
                                  <p:stCondLst>
                                    <p:cond delay="0"/>
                                  </p:stCondLst>
                                  <p:childTnLst>
                                    <p:animEffect transition="out" filter="fade">
                                      <p:cBhvr>
                                        <p:cTn id="318" dur="2000"/>
                                        <p:tgtEl>
                                          <p:spTgt spid="105"/>
                                        </p:tgtEl>
                                      </p:cBhvr>
                                    </p:animEffect>
                                    <p:set>
                                      <p:cBhvr>
                                        <p:cTn id="319" dur="1" fill="hold">
                                          <p:stCondLst>
                                            <p:cond delay="1999"/>
                                          </p:stCondLst>
                                        </p:cTn>
                                        <p:tgtEl>
                                          <p:spTgt spid="105"/>
                                        </p:tgtEl>
                                        <p:attrNameLst>
                                          <p:attrName>style.visibility</p:attrName>
                                        </p:attrNameLst>
                                      </p:cBhvr>
                                      <p:to>
                                        <p:strVal val="hidden"/>
                                      </p:to>
                                    </p:set>
                                  </p:childTnLst>
                                </p:cTn>
                              </p:par>
                            </p:childTnLst>
                          </p:cTn>
                        </p:par>
                      </p:childTnLst>
                    </p:cTn>
                  </p:par>
                </p:childTnLst>
              </p:cTn>
              <p:nextCondLst>
                <p:cond evt="onClick" delay="0">
                  <p:tgtEl>
                    <p:spTgt spid="105"/>
                  </p:tgtEl>
                </p:cond>
              </p:nextCondLst>
            </p:seq>
            <p:seq concurrent="1" nextAc="seek">
              <p:cTn id="320" restart="whenNotActive" fill="hold" evtFilter="cancelBubble" nodeType="interactiveSeq">
                <p:stCondLst>
                  <p:cond evt="onClick" delay="0">
                    <p:tgtEl>
                      <p:spTgt spid="106"/>
                    </p:tgtEl>
                  </p:cond>
                </p:stCondLst>
                <p:endSync evt="end" delay="0">
                  <p:rtn val="all"/>
                </p:endSync>
                <p:childTnLst>
                  <p:par>
                    <p:cTn id="321" fill="hold">
                      <p:stCondLst>
                        <p:cond delay="0"/>
                      </p:stCondLst>
                      <p:childTnLst>
                        <p:par>
                          <p:cTn id="322" fill="hold">
                            <p:stCondLst>
                              <p:cond delay="0"/>
                            </p:stCondLst>
                            <p:childTnLst>
                              <p:par>
                                <p:cTn id="323" presetID="10" presetClass="exit" presetSubtype="0" fill="hold" grpId="0" nodeType="clickEffect">
                                  <p:stCondLst>
                                    <p:cond delay="0"/>
                                  </p:stCondLst>
                                  <p:childTnLst>
                                    <p:animEffect transition="out" filter="fade">
                                      <p:cBhvr>
                                        <p:cTn id="324" dur="2000"/>
                                        <p:tgtEl>
                                          <p:spTgt spid="106"/>
                                        </p:tgtEl>
                                      </p:cBhvr>
                                    </p:animEffect>
                                    <p:set>
                                      <p:cBhvr>
                                        <p:cTn id="325" dur="1" fill="hold">
                                          <p:stCondLst>
                                            <p:cond delay="1999"/>
                                          </p:stCondLst>
                                        </p:cTn>
                                        <p:tgtEl>
                                          <p:spTgt spid="106"/>
                                        </p:tgtEl>
                                        <p:attrNameLst>
                                          <p:attrName>style.visibility</p:attrName>
                                        </p:attrNameLst>
                                      </p:cBhvr>
                                      <p:to>
                                        <p:strVal val="hidden"/>
                                      </p:to>
                                    </p:set>
                                  </p:childTnLst>
                                </p:cTn>
                              </p:par>
                            </p:childTnLst>
                          </p:cTn>
                        </p:par>
                      </p:childTnLst>
                    </p:cTn>
                  </p:par>
                </p:childTnLst>
              </p:cTn>
              <p:nextCondLst>
                <p:cond evt="onClick" delay="0">
                  <p:tgtEl>
                    <p:spTgt spid="106"/>
                  </p:tgtEl>
                </p:cond>
              </p:nextCondLst>
            </p:seq>
            <p:seq concurrent="1" nextAc="seek">
              <p:cTn id="326" restart="whenNotActive" fill="hold" evtFilter="cancelBubble" nodeType="interactiveSeq">
                <p:stCondLst>
                  <p:cond evt="onClick" delay="0">
                    <p:tgtEl>
                      <p:spTgt spid="107"/>
                    </p:tgtEl>
                  </p:cond>
                </p:stCondLst>
                <p:endSync evt="end" delay="0">
                  <p:rtn val="all"/>
                </p:endSync>
                <p:childTnLst>
                  <p:par>
                    <p:cTn id="327" fill="hold">
                      <p:stCondLst>
                        <p:cond delay="0"/>
                      </p:stCondLst>
                      <p:childTnLst>
                        <p:par>
                          <p:cTn id="328" fill="hold">
                            <p:stCondLst>
                              <p:cond delay="0"/>
                            </p:stCondLst>
                            <p:childTnLst>
                              <p:par>
                                <p:cTn id="329" presetID="10" presetClass="exit" presetSubtype="0" fill="hold" grpId="0" nodeType="clickEffect">
                                  <p:stCondLst>
                                    <p:cond delay="0"/>
                                  </p:stCondLst>
                                  <p:childTnLst>
                                    <p:animEffect transition="out" filter="fade">
                                      <p:cBhvr>
                                        <p:cTn id="330" dur="2000"/>
                                        <p:tgtEl>
                                          <p:spTgt spid="107"/>
                                        </p:tgtEl>
                                      </p:cBhvr>
                                    </p:animEffect>
                                    <p:set>
                                      <p:cBhvr>
                                        <p:cTn id="331" dur="1" fill="hold">
                                          <p:stCondLst>
                                            <p:cond delay="1999"/>
                                          </p:stCondLst>
                                        </p:cTn>
                                        <p:tgtEl>
                                          <p:spTgt spid="107"/>
                                        </p:tgtEl>
                                        <p:attrNameLst>
                                          <p:attrName>style.visibility</p:attrName>
                                        </p:attrNameLst>
                                      </p:cBhvr>
                                      <p:to>
                                        <p:strVal val="hidden"/>
                                      </p:to>
                                    </p:set>
                                  </p:childTnLst>
                                </p:cTn>
                              </p:par>
                            </p:childTnLst>
                          </p:cTn>
                        </p:par>
                      </p:childTnLst>
                    </p:cTn>
                  </p:par>
                </p:childTnLst>
              </p:cTn>
              <p:nextCondLst>
                <p:cond evt="onClick" delay="0">
                  <p:tgtEl>
                    <p:spTgt spid="107"/>
                  </p:tgtEl>
                </p:cond>
              </p:nextCondLst>
            </p:seq>
            <p:seq concurrent="1" nextAc="seek">
              <p:cTn id="332" restart="whenNotActive" fill="hold" evtFilter="cancelBubble" nodeType="interactiveSeq">
                <p:stCondLst>
                  <p:cond evt="onClick" delay="0">
                    <p:tgtEl>
                      <p:spTgt spid="108"/>
                    </p:tgtEl>
                  </p:cond>
                </p:stCondLst>
                <p:endSync evt="end" delay="0">
                  <p:rtn val="all"/>
                </p:endSync>
                <p:childTnLst>
                  <p:par>
                    <p:cTn id="333" fill="hold">
                      <p:stCondLst>
                        <p:cond delay="0"/>
                      </p:stCondLst>
                      <p:childTnLst>
                        <p:par>
                          <p:cTn id="334" fill="hold">
                            <p:stCondLst>
                              <p:cond delay="0"/>
                            </p:stCondLst>
                            <p:childTnLst>
                              <p:par>
                                <p:cTn id="335" presetID="10" presetClass="exit" presetSubtype="0" fill="hold" grpId="0" nodeType="clickEffect">
                                  <p:stCondLst>
                                    <p:cond delay="0"/>
                                  </p:stCondLst>
                                  <p:childTnLst>
                                    <p:animEffect transition="out" filter="fade">
                                      <p:cBhvr>
                                        <p:cTn id="336" dur="2000"/>
                                        <p:tgtEl>
                                          <p:spTgt spid="108"/>
                                        </p:tgtEl>
                                      </p:cBhvr>
                                    </p:animEffect>
                                    <p:set>
                                      <p:cBhvr>
                                        <p:cTn id="337" dur="1" fill="hold">
                                          <p:stCondLst>
                                            <p:cond delay="1999"/>
                                          </p:stCondLst>
                                        </p:cTn>
                                        <p:tgtEl>
                                          <p:spTgt spid="108"/>
                                        </p:tgtEl>
                                        <p:attrNameLst>
                                          <p:attrName>style.visibility</p:attrName>
                                        </p:attrNameLst>
                                      </p:cBhvr>
                                      <p:to>
                                        <p:strVal val="hidden"/>
                                      </p:to>
                                    </p:set>
                                  </p:childTnLst>
                                </p:cTn>
                              </p:par>
                            </p:childTnLst>
                          </p:cTn>
                        </p:par>
                      </p:childTnLst>
                    </p:cTn>
                  </p:par>
                </p:childTnLst>
              </p:cTn>
              <p:nextCondLst>
                <p:cond evt="onClick" delay="0">
                  <p:tgtEl>
                    <p:spTgt spid="108"/>
                  </p:tgtEl>
                </p:cond>
              </p:nextCondLst>
            </p:seq>
            <p:seq concurrent="1" nextAc="seek">
              <p:cTn id="338" restart="whenNotActive" fill="hold" evtFilter="cancelBubble" nodeType="interactiveSeq">
                <p:stCondLst>
                  <p:cond evt="onClick" delay="0">
                    <p:tgtEl>
                      <p:spTgt spid="109"/>
                    </p:tgtEl>
                  </p:cond>
                </p:stCondLst>
                <p:endSync evt="end" delay="0">
                  <p:rtn val="all"/>
                </p:endSync>
                <p:childTnLst>
                  <p:par>
                    <p:cTn id="339" fill="hold">
                      <p:stCondLst>
                        <p:cond delay="0"/>
                      </p:stCondLst>
                      <p:childTnLst>
                        <p:par>
                          <p:cTn id="340" fill="hold">
                            <p:stCondLst>
                              <p:cond delay="0"/>
                            </p:stCondLst>
                            <p:childTnLst>
                              <p:par>
                                <p:cTn id="341" presetID="10" presetClass="exit" presetSubtype="0" fill="hold" grpId="0" nodeType="clickEffect">
                                  <p:stCondLst>
                                    <p:cond delay="0"/>
                                  </p:stCondLst>
                                  <p:childTnLst>
                                    <p:animEffect transition="out" filter="fade">
                                      <p:cBhvr>
                                        <p:cTn id="342" dur="2000"/>
                                        <p:tgtEl>
                                          <p:spTgt spid="109"/>
                                        </p:tgtEl>
                                      </p:cBhvr>
                                    </p:animEffect>
                                    <p:set>
                                      <p:cBhvr>
                                        <p:cTn id="343" dur="1" fill="hold">
                                          <p:stCondLst>
                                            <p:cond delay="1999"/>
                                          </p:stCondLst>
                                        </p:cTn>
                                        <p:tgtEl>
                                          <p:spTgt spid="109"/>
                                        </p:tgtEl>
                                        <p:attrNameLst>
                                          <p:attrName>style.visibility</p:attrName>
                                        </p:attrNameLst>
                                      </p:cBhvr>
                                      <p:to>
                                        <p:strVal val="hidden"/>
                                      </p:to>
                                    </p:set>
                                  </p:childTnLst>
                                </p:cTn>
                              </p:par>
                            </p:childTnLst>
                          </p:cTn>
                        </p:par>
                      </p:childTnLst>
                    </p:cTn>
                  </p:par>
                  <p:par>
                    <p:cTn id="344" fill="hold">
                      <p:stCondLst>
                        <p:cond delay="indefinite"/>
                      </p:stCondLst>
                      <p:childTnLst>
                        <p:par>
                          <p:cTn id="345" fill="hold">
                            <p:stCondLst>
                              <p:cond delay="0"/>
                            </p:stCondLst>
                            <p:childTnLst>
                              <p:par>
                                <p:cTn id="346" presetID="10" presetClass="exit" presetSubtype="0" fill="hold" grpId="1" nodeType="clickEffect">
                                  <p:stCondLst>
                                    <p:cond delay="0"/>
                                  </p:stCondLst>
                                  <p:childTnLst>
                                    <p:animEffect transition="out" filter="fade">
                                      <p:cBhvr>
                                        <p:cTn id="347" dur="2000"/>
                                        <p:tgtEl>
                                          <p:spTgt spid="109"/>
                                        </p:tgtEl>
                                      </p:cBhvr>
                                    </p:animEffect>
                                    <p:set>
                                      <p:cBhvr>
                                        <p:cTn id="348" dur="1" fill="hold">
                                          <p:stCondLst>
                                            <p:cond delay="1999"/>
                                          </p:stCondLst>
                                        </p:cTn>
                                        <p:tgtEl>
                                          <p:spTgt spid="109"/>
                                        </p:tgtEl>
                                        <p:attrNameLst>
                                          <p:attrName>style.visibility</p:attrName>
                                        </p:attrNameLst>
                                      </p:cBhvr>
                                      <p:to>
                                        <p:strVal val="hidden"/>
                                      </p:to>
                                    </p:set>
                                  </p:childTnLst>
                                </p:cTn>
                              </p:par>
                            </p:childTnLst>
                          </p:cTn>
                        </p:par>
                      </p:childTnLst>
                    </p:cTn>
                  </p:par>
                </p:childTnLst>
              </p:cTn>
              <p:nextCondLst>
                <p:cond evt="onClick" delay="0">
                  <p:tgtEl>
                    <p:spTgt spid="109"/>
                  </p:tgtEl>
                </p:cond>
              </p:nextCondLst>
            </p:seq>
            <p:seq concurrent="1" nextAc="seek">
              <p:cTn id="349" restart="whenNotActive" fill="hold" evtFilter="cancelBubble" nodeType="interactiveSeq">
                <p:stCondLst>
                  <p:cond evt="onClick" delay="0">
                    <p:tgtEl>
                      <p:spTgt spid="110"/>
                    </p:tgtEl>
                  </p:cond>
                </p:stCondLst>
                <p:endSync evt="end" delay="0">
                  <p:rtn val="all"/>
                </p:endSync>
                <p:childTnLst>
                  <p:par>
                    <p:cTn id="350" fill="hold">
                      <p:stCondLst>
                        <p:cond delay="0"/>
                      </p:stCondLst>
                      <p:childTnLst>
                        <p:par>
                          <p:cTn id="351" fill="hold">
                            <p:stCondLst>
                              <p:cond delay="0"/>
                            </p:stCondLst>
                            <p:childTnLst>
                              <p:par>
                                <p:cTn id="352" presetID="10" presetClass="exit" presetSubtype="0" fill="hold" grpId="0" nodeType="clickEffect">
                                  <p:stCondLst>
                                    <p:cond delay="0"/>
                                  </p:stCondLst>
                                  <p:childTnLst>
                                    <p:animEffect transition="out" filter="fade">
                                      <p:cBhvr>
                                        <p:cTn id="353" dur="2000"/>
                                        <p:tgtEl>
                                          <p:spTgt spid="110"/>
                                        </p:tgtEl>
                                      </p:cBhvr>
                                    </p:animEffect>
                                    <p:set>
                                      <p:cBhvr>
                                        <p:cTn id="354" dur="1" fill="hold">
                                          <p:stCondLst>
                                            <p:cond delay="1999"/>
                                          </p:stCondLst>
                                        </p:cTn>
                                        <p:tgtEl>
                                          <p:spTgt spid="110"/>
                                        </p:tgtEl>
                                        <p:attrNameLst>
                                          <p:attrName>style.visibility</p:attrName>
                                        </p:attrNameLst>
                                      </p:cBhvr>
                                      <p:to>
                                        <p:strVal val="hidden"/>
                                      </p:to>
                                    </p:set>
                                  </p:childTnLst>
                                </p:cTn>
                              </p:par>
                            </p:childTnLst>
                          </p:cTn>
                        </p:par>
                      </p:childTnLst>
                    </p:cTn>
                  </p:par>
                  <p:par>
                    <p:cTn id="355" fill="hold">
                      <p:stCondLst>
                        <p:cond delay="indefinite"/>
                      </p:stCondLst>
                      <p:childTnLst>
                        <p:par>
                          <p:cTn id="356" fill="hold">
                            <p:stCondLst>
                              <p:cond delay="0"/>
                            </p:stCondLst>
                            <p:childTnLst>
                              <p:par>
                                <p:cTn id="357" presetID="10" presetClass="exit" presetSubtype="0" fill="hold" grpId="1" nodeType="clickEffect">
                                  <p:stCondLst>
                                    <p:cond delay="0"/>
                                  </p:stCondLst>
                                  <p:childTnLst>
                                    <p:animEffect transition="out" filter="fade">
                                      <p:cBhvr>
                                        <p:cTn id="358" dur="2000"/>
                                        <p:tgtEl>
                                          <p:spTgt spid="110"/>
                                        </p:tgtEl>
                                      </p:cBhvr>
                                    </p:animEffect>
                                    <p:set>
                                      <p:cBhvr>
                                        <p:cTn id="359" dur="1" fill="hold">
                                          <p:stCondLst>
                                            <p:cond delay="1999"/>
                                          </p:stCondLst>
                                        </p:cTn>
                                        <p:tgtEl>
                                          <p:spTgt spid="110"/>
                                        </p:tgtEl>
                                        <p:attrNameLst>
                                          <p:attrName>style.visibility</p:attrName>
                                        </p:attrNameLst>
                                      </p:cBhvr>
                                      <p:to>
                                        <p:strVal val="hidden"/>
                                      </p:to>
                                    </p:set>
                                  </p:childTnLst>
                                </p:cTn>
                              </p:par>
                            </p:childTnLst>
                          </p:cTn>
                        </p:par>
                      </p:childTnLst>
                    </p:cTn>
                  </p:par>
                </p:childTnLst>
              </p:cTn>
              <p:nextCondLst>
                <p:cond evt="onClick" delay="0">
                  <p:tgtEl>
                    <p:spTgt spid="110"/>
                  </p:tgtEl>
                </p:cond>
              </p:nextCondLst>
            </p:seq>
            <p:seq concurrent="1" nextAc="seek">
              <p:cTn id="360" restart="whenNotActive" fill="hold" evtFilter="cancelBubble" nodeType="interactiveSeq">
                <p:stCondLst>
                  <p:cond evt="onClick" delay="0">
                    <p:tgtEl>
                      <p:spTgt spid="111"/>
                    </p:tgtEl>
                  </p:cond>
                </p:stCondLst>
                <p:endSync evt="end" delay="0">
                  <p:rtn val="all"/>
                </p:endSync>
                <p:childTnLst>
                  <p:par>
                    <p:cTn id="361" fill="hold">
                      <p:stCondLst>
                        <p:cond delay="0"/>
                      </p:stCondLst>
                      <p:childTnLst>
                        <p:par>
                          <p:cTn id="362" fill="hold">
                            <p:stCondLst>
                              <p:cond delay="0"/>
                            </p:stCondLst>
                            <p:childTnLst>
                              <p:par>
                                <p:cTn id="363" presetID="10" presetClass="exit" presetSubtype="0" fill="hold" grpId="0" nodeType="clickEffect">
                                  <p:stCondLst>
                                    <p:cond delay="0"/>
                                  </p:stCondLst>
                                  <p:childTnLst>
                                    <p:animEffect transition="out" filter="fade">
                                      <p:cBhvr>
                                        <p:cTn id="364" dur="2000"/>
                                        <p:tgtEl>
                                          <p:spTgt spid="111"/>
                                        </p:tgtEl>
                                      </p:cBhvr>
                                    </p:animEffect>
                                    <p:set>
                                      <p:cBhvr>
                                        <p:cTn id="365" dur="1" fill="hold">
                                          <p:stCondLst>
                                            <p:cond delay="1999"/>
                                          </p:stCondLst>
                                        </p:cTn>
                                        <p:tgtEl>
                                          <p:spTgt spid="111"/>
                                        </p:tgtEl>
                                        <p:attrNameLst>
                                          <p:attrName>style.visibility</p:attrName>
                                        </p:attrNameLst>
                                      </p:cBhvr>
                                      <p:to>
                                        <p:strVal val="hidden"/>
                                      </p:to>
                                    </p:set>
                                  </p:childTnLst>
                                </p:cTn>
                              </p:par>
                            </p:childTnLst>
                          </p:cTn>
                        </p:par>
                      </p:childTnLst>
                    </p:cTn>
                  </p:par>
                  <p:par>
                    <p:cTn id="366" fill="hold">
                      <p:stCondLst>
                        <p:cond delay="indefinite"/>
                      </p:stCondLst>
                      <p:childTnLst>
                        <p:par>
                          <p:cTn id="367" fill="hold">
                            <p:stCondLst>
                              <p:cond delay="0"/>
                            </p:stCondLst>
                            <p:childTnLst>
                              <p:par>
                                <p:cTn id="368" presetID="10" presetClass="exit" presetSubtype="0" fill="hold" grpId="1" nodeType="clickEffect">
                                  <p:stCondLst>
                                    <p:cond delay="0"/>
                                  </p:stCondLst>
                                  <p:childTnLst>
                                    <p:animEffect transition="out" filter="fade">
                                      <p:cBhvr>
                                        <p:cTn id="369" dur="2000"/>
                                        <p:tgtEl>
                                          <p:spTgt spid="111"/>
                                        </p:tgtEl>
                                      </p:cBhvr>
                                    </p:animEffect>
                                    <p:set>
                                      <p:cBhvr>
                                        <p:cTn id="370" dur="1" fill="hold">
                                          <p:stCondLst>
                                            <p:cond delay="1999"/>
                                          </p:stCondLst>
                                        </p:cTn>
                                        <p:tgtEl>
                                          <p:spTgt spid="111"/>
                                        </p:tgtEl>
                                        <p:attrNameLst>
                                          <p:attrName>style.visibility</p:attrName>
                                        </p:attrNameLst>
                                      </p:cBhvr>
                                      <p:to>
                                        <p:strVal val="hidden"/>
                                      </p:to>
                                    </p:set>
                                  </p:childTnLst>
                                </p:cTn>
                              </p:par>
                            </p:childTnLst>
                          </p:cTn>
                        </p:par>
                      </p:childTnLst>
                    </p:cTn>
                  </p:par>
                </p:childTnLst>
              </p:cTn>
              <p:nextCondLst>
                <p:cond evt="onClick" delay="0">
                  <p:tgtEl>
                    <p:spTgt spid="111"/>
                  </p:tgtEl>
                </p:cond>
              </p:nextCondLst>
            </p:seq>
            <p:seq concurrent="1" nextAc="seek">
              <p:cTn id="371" restart="whenNotActive" fill="hold" evtFilter="cancelBubble" nodeType="interactiveSeq">
                <p:stCondLst>
                  <p:cond evt="onClick" delay="0">
                    <p:tgtEl>
                      <p:spTgt spid="112"/>
                    </p:tgtEl>
                  </p:cond>
                </p:stCondLst>
                <p:endSync evt="end" delay="0">
                  <p:rtn val="all"/>
                </p:endSync>
                <p:childTnLst>
                  <p:par>
                    <p:cTn id="372" fill="hold">
                      <p:stCondLst>
                        <p:cond delay="0"/>
                      </p:stCondLst>
                      <p:childTnLst>
                        <p:par>
                          <p:cTn id="373" fill="hold">
                            <p:stCondLst>
                              <p:cond delay="0"/>
                            </p:stCondLst>
                            <p:childTnLst>
                              <p:par>
                                <p:cTn id="374" presetID="10" presetClass="exit" presetSubtype="0" fill="hold" grpId="0" nodeType="clickEffect">
                                  <p:stCondLst>
                                    <p:cond delay="0"/>
                                  </p:stCondLst>
                                  <p:childTnLst>
                                    <p:animEffect transition="out" filter="fade">
                                      <p:cBhvr>
                                        <p:cTn id="375" dur="2000"/>
                                        <p:tgtEl>
                                          <p:spTgt spid="112"/>
                                        </p:tgtEl>
                                      </p:cBhvr>
                                    </p:animEffect>
                                    <p:set>
                                      <p:cBhvr>
                                        <p:cTn id="376" dur="1" fill="hold">
                                          <p:stCondLst>
                                            <p:cond delay="1999"/>
                                          </p:stCondLst>
                                        </p:cTn>
                                        <p:tgtEl>
                                          <p:spTgt spid="112"/>
                                        </p:tgtEl>
                                        <p:attrNameLst>
                                          <p:attrName>style.visibility</p:attrName>
                                        </p:attrNameLst>
                                      </p:cBhvr>
                                      <p:to>
                                        <p:strVal val="hidden"/>
                                      </p:to>
                                    </p:set>
                                  </p:childTnLst>
                                </p:cTn>
                              </p:par>
                            </p:childTnLst>
                          </p:cTn>
                        </p:par>
                      </p:childTnLst>
                    </p:cTn>
                  </p:par>
                  <p:par>
                    <p:cTn id="377" fill="hold">
                      <p:stCondLst>
                        <p:cond delay="indefinite"/>
                      </p:stCondLst>
                      <p:childTnLst>
                        <p:par>
                          <p:cTn id="378" fill="hold">
                            <p:stCondLst>
                              <p:cond delay="0"/>
                            </p:stCondLst>
                            <p:childTnLst>
                              <p:par>
                                <p:cTn id="379" presetID="10" presetClass="exit" presetSubtype="0" fill="hold" grpId="1" nodeType="clickEffect">
                                  <p:stCondLst>
                                    <p:cond delay="0"/>
                                  </p:stCondLst>
                                  <p:childTnLst>
                                    <p:animEffect transition="out" filter="fade">
                                      <p:cBhvr>
                                        <p:cTn id="380" dur="2000"/>
                                        <p:tgtEl>
                                          <p:spTgt spid="112"/>
                                        </p:tgtEl>
                                      </p:cBhvr>
                                    </p:animEffect>
                                    <p:set>
                                      <p:cBhvr>
                                        <p:cTn id="381" dur="1" fill="hold">
                                          <p:stCondLst>
                                            <p:cond delay="1999"/>
                                          </p:stCondLst>
                                        </p:cTn>
                                        <p:tgtEl>
                                          <p:spTgt spid="112"/>
                                        </p:tgtEl>
                                        <p:attrNameLst>
                                          <p:attrName>style.visibility</p:attrName>
                                        </p:attrNameLst>
                                      </p:cBhvr>
                                      <p:to>
                                        <p:strVal val="hidden"/>
                                      </p:to>
                                    </p:set>
                                  </p:childTnLst>
                                </p:cTn>
                              </p:par>
                            </p:childTnLst>
                          </p:cTn>
                        </p:par>
                      </p:childTnLst>
                    </p:cTn>
                  </p:par>
                </p:childTnLst>
              </p:cTn>
              <p:nextCondLst>
                <p:cond evt="onClick" delay="0">
                  <p:tgtEl>
                    <p:spTgt spid="112"/>
                  </p:tgtEl>
                </p:cond>
              </p:nextCondLst>
            </p:seq>
            <p:seq concurrent="1" nextAc="seek">
              <p:cTn id="382" restart="whenNotActive" fill="hold" evtFilter="cancelBubble" nodeType="interactiveSeq">
                <p:stCondLst>
                  <p:cond evt="onClick" delay="0">
                    <p:tgtEl>
                      <p:spTgt spid="113"/>
                    </p:tgtEl>
                  </p:cond>
                </p:stCondLst>
                <p:endSync evt="end" delay="0">
                  <p:rtn val="all"/>
                </p:endSync>
                <p:childTnLst>
                  <p:par>
                    <p:cTn id="383" fill="hold">
                      <p:stCondLst>
                        <p:cond delay="0"/>
                      </p:stCondLst>
                      <p:childTnLst>
                        <p:par>
                          <p:cTn id="384" fill="hold">
                            <p:stCondLst>
                              <p:cond delay="0"/>
                            </p:stCondLst>
                            <p:childTnLst>
                              <p:par>
                                <p:cTn id="385" presetID="10" presetClass="exit" presetSubtype="0" fill="hold" grpId="0" nodeType="clickEffect">
                                  <p:stCondLst>
                                    <p:cond delay="0"/>
                                  </p:stCondLst>
                                  <p:childTnLst>
                                    <p:animEffect transition="out" filter="fade">
                                      <p:cBhvr>
                                        <p:cTn id="386" dur="2000"/>
                                        <p:tgtEl>
                                          <p:spTgt spid="113"/>
                                        </p:tgtEl>
                                      </p:cBhvr>
                                    </p:animEffect>
                                    <p:set>
                                      <p:cBhvr>
                                        <p:cTn id="387" dur="1" fill="hold">
                                          <p:stCondLst>
                                            <p:cond delay="1999"/>
                                          </p:stCondLst>
                                        </p:cTn>
                                        <p:tgtEl>
                                          <p:spTgt spid="113"/>
                                        </p:tgtEl>
                                        <p:attrNameLst>
                                          <p:attrName>style.visibility</p:attrName>
                                        </p:attrNameLst>
                                      </p:cBhvr>
                                      <p:to>
                                        <p:strVal val="hidden"/>
                                      </p:to>
                                    </p:set>
                                  </p:childTnLst>
                                </p:cTn>
                              </p:par>
                            </p:childTnLst>
                          </p:cTn>
                        </p:par>
                      </p:childTnLst>
                    </p:cTn>
                  </p:par>
                  <p:par>
                    <p:cTn id="388" fill="hold">
                      <p:stCondLst>
                        <p:cond delay="indefinite"/>
                      </p:stCondLst>
                      <p:childTnLst>
                        <p:par>
                          <p:cTn id="389" fill="hold">
                            <p:stCondLst>
                              <p:cond delay="0"/>
                            </p:stCondLst>
                            <p:childTnLst>
                              <p:par>
                                <p:cTn id="390" presetID="10" presetClass="exit" presetSubtype="0" fill="hold" grpId="1" nodeType="clickEffect">
                                  <p:stCondLst>
                                    <p:cond delay="0"/>
                                  </p:stCondLst>
                                  <p:childTnLst>
                                    <p:animEffect transition="out" filter="fade">
                                      <p:cBhvr>
                                        <p:cTn id="391" dur="2000"/>
                                        <p:tgtEl>
                                          <p:spTgt spid="113"/>
                                        </p:tgtEl>
                                      </p:cBhvr>
                                    </p:animEffect>
                                    <p:set>
                                      <p:cBhvr>
                                        <p:cTn id="392" dur="1" fill="hold">
                                          <p:stCondLst>
                                            <p:cond delay="1999"/>
                                          </p:stCondLst>
                                        </p:cTn>
                                        <p:tgtEl>
                                          <p:spTgt spid="113"/>
                                        </p:tgtEl>
                                        <p:attrNameLst>
                                          <p:attrName>style.visibility</p:attrName>
                                        </p:attrNameLst>
                                      </p:cBhvr>
                                      <p:to>
                                        <p:strVal val="hidden"/>
                                      </p:to>
                                    </p:set>
                                  </p:childTnLst>
                                </p:cTn>
                              </p:par>
                            </p:childTnLst>
                          </p:cTn>
                        </p:par>
                      </p:childTnLst>
                    </p:cTn>
                  </p:par>
                </p:childTnLst>
              </p:cTn>
              <p:nextCondLst>
                <p:cond evt="onClick" delay="0">
                  <p:tgtEl>
                    <p:spTgt spid="113"/>
                  </p:tgtEl>
                </p:cond>
              </p:nextCondLst>
            </p:seq>
            <p:seq concurrent="1" nextAc="seek">
              <p:cTn id="393" restart="whenNotActive" fill="hold" evtFilter="cancelBubble" nodeType="interactiveSeq">
                <p:stCondLst>
                  <p:cond evt="onClick" delay="0">
                    <p:tgtEl>
                      <p:spTgt spid="114"/>
                    </p:tgtEl>
                  </p:cond>
                </p:stCondLst>
                <p:endSync evt="end" delay="0">
                  <p:rtn val="all"/>
                </p:endSync>
                <p:childTnLst>
                  <p:par>
                    <p:cTn id="394" fill="hold">
                      <p:stCondLst>
                        <p:cond delay="0"/>
                      </p:stCondLst>
                      <p:childTnLst>
                        <p:par>
                          <p:cTn id="395" fill="hold">
                            <p:stCondLst>
                              <p:cond delay="0"/>
                            </p:stCondLst>
                            <p:childTnLst>
                              <p:par>
                                <p:cTn id="396" presetID="10" presetClass="exit" presetSubtype="0" fill="hold" grpId="0" nodeType="clickEffect">
                                  <p:stCondLst>
                                    <p:cond delay="0"/>
                                  </p:stCondLst>
                                  <p:childTnLst>
                                    <p:animEffect transition="out" filter="fade">
                                      <p:cBhvr>
                                        <p:cTn id="397" dur="2000"/>
                                        <p:tgtEl>
                                          <p:spTgt spid="114"/>
                                        </p:tgtEl>
                                      </p:cBhvr>
                                    </p:animEffect>
                                    <p:set>
                                      <p:cBhvr>
                                        <p:cTn id="398" dur="1" fill="hold">
                                          <p:stCondLst>
                                            <p:cond delay="1999"/>
                                          </p:stCondLst>
                                        </p:cTn>
                                        <p:tgtEl>
                                          <p:spTgt spid="114"/>
                                        </p:tgtEl>
                                        <p:attrNameLst>
                                          <p:attrName>style.visibility</p:attrName>
                                        </p:attrNameLst>
                                      </p:cBhvr>
                                      <p:to>
                                        <p:strVal val="hidden"/>
                                      </p:to>
                                    </p:set>
                                  </p:childTnLst>
                                </p:cTn>
                              </p:par>
                            </p:childTnLst>
                          </p:cTn>
                        </p:par>
                      </p:childTnLst>
                    </p:cTn>
                  </p:par>
                  <p:par>
                    <p:cTn id="399" fill="hold">
                      <p:stCondLst>
                        <p:cond delay="indefinite"/>
                      </p:stCondLst>
                      <p:childTnLst>
                        <p:par>
                          <p:cTn id="400" fill="hold">
                            <p:stCondLst>
                              <p:cond delay="0"/>
                            </p:stCondLst>
                            <p:childTnLst>
                              <p:par>
                                <p:cTn id="401" presetID="10" presetClass="exit" presetSubtype="0" fill="hold" grpId="1" nodeType="clickEffect">
                                  <p:stCondLst>
                                    <p:cond delay="0"/>
                                  </p:stCondLst>
                                  <p:childTnLst>
                                    <p:animEffect transition="out" filter="fade">
                                      <p:cBhvr>
                                        <p:cTn id="402" dur="2000"/>
                                        <p:tgtEl>
                                          <p:spTgt spid="114"/>
                                        </p:tgtEl>
                                      </p:cBhvr>
                                    </p:animEffect>
                                    <p:set>
                                      <p:cBhvr>
                                        <p:cTn id="403" dur="1" fill="hold">
                                          <p:stCondLst>
                                            <p:cond delay="1999"/>
                                          </p:stCondLst>
                                        </p:cTn>
                                        <p:tgtEl>
                                          <p:spTgt spid="114"/>
                                        </p:tgtEl>
                                        <p:attrNameLst>
                                          <p:attrName>style.visibility</p:attrName>
                                        </p:attrNameLst>
                                      </p:cBhvr>
                                      <p:to>
                                        <p:strVal val="hidden"/>
                                      </p:to>
                                    </p:set>
                                  </p:childTnLst>
                                </p:cTn>
                              </p:par>
                            </p:childTnLst>
                          </p:cTn>
                        </p:par>
                      </p:childTnLst>
                    </p:cTn>
                  </p:par>
                </p:childTnLst>
              </p:cTn>
              <p:nextCondLst>
                <p:cond evt="onClick" delay="0">
                  <p:tgtEl>
                    <p:spTgt spid="114"/>
                  </p:tgtEl>
                </p:cond>
              </p:nextCondLst>
            </p:seq>
            <p:seq concurrent="1" nextAc="seek">
              <p:cTn id="404" restart="whenNotActive" fill="hold" evtFilter="cancelBubble" nodeType="interactiveSeq">
                <p:stCondLst>
                  <p:cond evt="onClick" delay="0">
                    <p:tgtEl>
                      <p:spTgt spid="115"/>
                    </p:tgtEl>
                  </p:cond>
                </p:stCondLst>
                <p:endSync evt="end" delay="0">
                  <p:rtn val="all"/>
                </p:endSync>
                <p:childTnLst>
                  <p:par>
                    <p:cTn id="405" fill="hold">
                      <p:stCondLst>
                        <p:cond delay="0"/>
                      </p:stCondLst>
                      <p:childTnLst>
                        <p:par>
                          <p:cTn id="406" fill="hold">
                            <p:stCondLst>
                              <p:cond delay="0"/>
                            </p:stCondLst>
                            <p:childTnLst>
                              <p:par>
                                <p:cTn id="407" presetID="10" presetClass="exit" presetSubtype="0" fill="hold" grpId="0" nodeType="clickEffect">
                                  <p:stCondLst>
                                    <p:cond delay="0"/>
                                  </p:stCondLst>
                                  <p:childTnLst>
                                    <p:animEffect transition="out" filter="fade">
                                      <p:cBhvr>
                                        <p:cTn id="408" dur="2000"/>
                                        <p:tgtEl>
                                          <p:spTgt spid="115"/>
                                        </p:tgtEl>
                                      </p:cBhvr>
                                    </p:animEffect>
                                    <p:set>
                                      <p:cBhvr>
                                        <p:cTn id="409" dur="1" fill="hold">
                                          <p:stCondLst>
                                            <p:cond delay="1999"/>
                                          </p:stCondLst>
                                        </p:cTn>
                                        <p:tgtEl>
                                          <p:spTgt spid="115"/>
                                        </p:tgtEl>
                                        <p:attrNameLst>
                                          <p:attrName>style.visibility</p:attrName>
                                        </p:attrNameLst>
                                      </p:cBhvr>
                                      <p:to>
                                        <p:strVal val="hidden"/>
                                      </p:to>
                                    </p:set>
                                  </p:childTnLst>
                                </p:cTn>
                              </p:par>
                            </p:childTnLst>
                          </p:cTn>
                        </p:par>
                      </p:childTnLst>
                    </p:cTn>
                  </p:par>
                  <p:par>
                    <p:cTn id="410" fill="hold">
                      <p:stCondLst>
                        <p:cond delay="indefinite"/>
                      </p:stCondLst>
                      <p:childTnLst>
                        <p:par>
                          <p:cTn id="411" fill="hold">
                            <p:stCondLst>
                              <p:cond delay="0"/>
                            </p:stCondLst>
                            <p:childTnLst>
                              <p:par>
                                <p:cTn id="412" presetID="10" presetClass="exit" presetSubtype="0" fill="hold" grpId="1" nodeType="clickEffect">
                                  <p:stCondLst>
                                    <p:cond delay="0"/>
                                  </p:stCondLst>
                                  <p:childTnLst>
                                    <p:animEffect transition="out" filter="fade">
                                      <p:cBhvr>
                                        <p:cTn id="413" dur="2000"/>
                                        <p:tgtEl>
                                          <p:spTgt spid="115"/>
                                        </p:tgtEl>
                                      </p:cBhvr>
                                    </p:animEffect>
                                    <p:set>
                                      <p:cBhvr>
                                        <p:cTn id="414" dur="1" fill="hold">
                                          <p:stCondLst>
                                            <p:cond delay="1999"/>
                                          </p:stCondLst>
                                        </p:cTn>
                                        <p:tgtEl>
                                          <p:spTgt spid="115"/>
                                        </p:tgtEl>
                                        <p:attrNameLst>
                                          <p:attrName>style.visibility</p:attrName>
                                        </p:attrNameLst>
                                      </p:cBhvr>
                                      <p:to>
                                        <p:strVal val="hidden"/>
                                      </p:to>
                                    </p:set>
                                  </p:childTnLst>
                                </p:cTn>
                              </p:par>
                            </p:childTnLst>
                          </p:cTn>
                        </p:par>
                      </p:childTnLst>
                    </p:cTn>
                  </p:par>
                </p:childTnLst>
              </p:cTn>
              <p:nextCondLst>
                <p:cond evt="onClick" delay="0">
                  <p:tgtEl>
                    <p:spTgt spid="115"/>
                  </p:tgtEl>
                </p:cond>
              </p:nextCondLst>
            </p:seq>
            <p:seq concurrent="1" nextAc="seek">
              <p:cTn id="415" restart="whenNotActive" fill="hold" evtFilter="cancelBubble" nodeType="interactiveSeq">
                <p:stCondLst>
                  <p:cond evt="onClick" delay="0">
                    <p:tgtEl>
                      <p:spTgt spid="116"/>
                    </p:tgtEl>
                  </p:cond>
                </p:stCondLst>
                <p:endSync evt="end" delay="0">
                  <p:rtn val="all"/>
                </p:endSync>
                <p:childTnLst>
                  <p:par>
                    <p:cTn id="416" fill="hold">
                      <p:stCondLst>
                        <p:cond delay="0"/>
                      </p:stCondLst>
                      <p:childTnLst>
                        <p:par>
                          <p:cTn id="417" fill="hold">
                            <p:stCondLst>
                              <p:cond delay="0"/>
                            </p:stCondLst>
                            <p:childTnLst>
                              <p:par>
                                <p:cTn id="418" presetID="10" presetClass="exit" presetSubtype="0" fill="hold" grpId="0" nodeType="clickEffect">
                                  <p:stCondLst>
                                    <p:cond delay="0"/>
                                  </p:stCondLst>
                                  <p:childTnLst>
                                    <p:animEffect transition="out" filter="fade">
                                      <p:cBhvr>
                                        <p:cTn id="419" dur="2000"/>
                                        <p:tgtEl>
                                          <p:spTgt spid="116"/>
                                        </p:tgtEl>
                                      </p:cBhvr>
                                    </p:animEffect>
                                    <p:set>
                                      <p:cBhvr>
                                        <p:cTn id="420" dur="1" fill="hold">
                                          <p:stCondLst>
                                            <p:cond delay="1999"/>
                                          </p:stCondLst>
                                        </p:cTn>
                                        <p:tgtEl>
                                          <p:spTgt spid="116"/>
                                        </p:tgtEl>
                                        <p:attrNameLst>
                                          <p:attrName>style.visibility</p:attrName>
                                        </p:attrNameLst>
                                      </p:cBhvr>
                                      <p:to>
                                        <p:strVal val="hidden"/>
                                      </p:to>
                                    </p:set>
                                  </p:childTnLst>
                                </p:cTn>
                              </p:par>
                            </p:childTnLst>
                          </p:cTn>
                        </p:par>
                      </p:childTnLst>
                    </p:cTn>
                  </p:par>
                  <p:par>
                    <p:cTn id="421" fill="hold">
                      <p:stCondLst>
                        <p:cond delay="indefinite"/>
                      </p:stCondLst>
                      <p:childTnLst>
                        <p:par>
                          <p:cTn id="422" fill="hold">
                            <p:stCondLst>
                              <p:cond delay="0"/>
                            </p:stCondLst>
                            <p:childTnLst>
                              <p:par>
                                <p:cTn id="423" presetID="10" presetClass="exit" presetSubtype="0" fill="hold" grpId="1" nodeType="clickEffect">
                                  <p:stCondLst>
                                    <p:cond delay="0"/>
                                  </p:stCondLst>
                                  <p:childTnLst>
                                    <p:animEffect transition="out" filter="fade">
                                      <p:cBhvr>
                                        <p:cTn id="424" dur="2000"/>
                                        <p:tgtEl>
                                          <p:spTgt spid="116"/>
                                        </p:tgtEl>
                                      </p:cBhvr>
                                    </p:animEffect>
                                    <p:set>
                                      <p:cBhvr>
                                        <p:cTn id="425" dur="1" fill="hold">
                                          <p:stCondLst>
                                            <p:cond delay="1999"/>
                                          </p:stCondLst>
                                        </p:cTn>
                                        <p:tgtEl>
                                          <p:spTgt spid="116"/>
                                        </p:tgtEl>
                                        <p:attrNameLst>
                                          <p:attrName>style.visibility</p:attrName>
                                        </p:attrNameLst>
                                      </p:cBhvr>
                                      <p:to>
                                        <p:strVal val="hidden"/>
                                      </p:to>
                                    </p:set>
                                  </p:childTnLst>
                                </p:cTn>
                              </p:par>
                            </p:childTnLst>
                          </p:cTn>
                        </p:par>
                      </p:childTnLst>
                    </p:cTn>
                  </p:par>
                </p:childTnLst>
              </p:cTn>
              <p:nextCondLst>
                <p:cond evt="onClick" delay="0">
                  <p:tgtEl>
                    <p:spTgt spid="116"/>
                  </p:tgtEl>
                </p:cond>
              </p:nextCondLst>
            </p:seq>
            <p:seq concurrent="1" nextAc="seek">
              <p:cTn id="426" restart="whenNotActive" fill="hold" evtFilter="cancelBubble" nodeType="interactiveSeq">
                <p:stCondLst>
                  <p:cond evt="onClick" delay="0">
                    <p:tgtEl>
                      <p:spTgt spid="117"/>
                    </p:tgtEl>
                  </p:cond>
                </p:stCondLst>
                <p:endSync evt="end" delay="0">
                  <p:rtn val="all"/>
                </p:endSync>
                <p:childTnLst>
                  <p:par>
                    <p:cTn id="427" fill="hold">
                      <p:stCondLst>
                        <p:cond delay="0"/>
                      </p:stCondLst>
                      <p:childTnLst>
                        <p:par>
                          <p:cTn id="428" fill="hold">
                            <p:stCondLst>
                              <p:cond delay="0"/>
                            </p:stCondLst>
                            <p:childTnLst>
                              <p:par>
                                <p:cTn id="429" presetID="10" presetClass="exit" presetSubtype="0" fill="hold" grpId="0" nodeType="clickEffect">
                                  <p:stCondLst>
                                    <p:cond delay="0"/>
                                  </p:stCondLst>
                                  <p:childTnLst>
                                    <p:animEffect transition="out" filter="fade">
                                      <p:cBhvr>
                                        <p:cTn id="430" dur="2000"/>
                                        <p:tgtEl>
                                          <p:spTgt spid="117"/>
                                        </p:tgtEl>
                                      </p:cBhvr>
                                    </p:animEffect>
                                    <p:set>
                                      <p:cBhvr>
                                        <p:cTn id="431" dur="1" fill="hold">
                                          <p:stCondLst>
                                            <p:cond delay="1999"/>
                                          </p:stCondLst>
                                        </p:cTn>
                                        <p:tgtEl>
                                          <p:spTgt spid="117"/>
                                        </p:tgtEl>
                                        <p:attrNameLst>
                                          <p:attrName>style.visibility</p:attrName>
                                        </p:attrNameLst>
                                      </p:cBhvr>
                                      <p:to>
                                        <p:strVal val="hidden"/>
                                      </p:to>
                                    </p:set>
                                  </p:childTnLst>
                                </p:cTn>
                              </p:par>
                            </p:childTnLst>
                          </p:cTn>
                        </p:par>
                      </p:childTnLst>
                    </p:cTn>
                  </p:par>
                  <p:par>
                    <p:cTn id="432" fill="hold">
                      <p:stCondLst>
                        <p:cond delay="indefinite"/>
                      </p:stCondLst>
                      <p:childTnLst>
                        <p:par>
                          <p:cTn id="433" fill="hold">
                            <p:stCondLst>
                              <p:cond delay="0"/>
                            </p:stCondLst>
                            <p:childTnLst>
                              <p:par>
                                <p:cTn id="434" presetID="10" presetClass="exit" presetSubtype="0" fill="hold" grpId="1" nodeType="clickEffect">
                                  <p:stCondLst>
                                    <p:cond delay="0"/>
                                  </p:stCondLst>
                                  <p:childTnLst>
                                    <p:animEffect transition="out" filter="fade">
                                      <p:cBhvr>
                                        <p:cTn id="435" dur="2000"/>
                                        <p:tgtEl>
                                          <p:spTgt spid="117"/>
                                        </p:tgtEl>
                                      </p:cBhvr>
                                    </p:animEffect>
                                    <p:set>
                                      <p:cBhvr>
                                        <p:cTn id="436" dur="1" fill="hold">
                                          <p:stCondLst>
                                            <p:cond delay="1999"/>
                                          </p:stCondLst>
                                        </p:cTn>
                                        <p:tgtEl>
                                          <p:spTgt spid="117"/>
                                        </p:tgtEl>
                                        <p:attrNameLst>
                                          <p:attrName>style.visibility</p:attrName>
                                        </p:attrNameLst>
                                      </p:cBhvr>
                                      <p:to>
                                        <p:strVal val="hidden"/>
                                      </p:to>
                                    </p:set>
                                  </p:childTnLst>
                                </p:cTn>
                              </p:par>
                            </p:childTnLst>
                          </p:cTn>
                        </p:par>
                      </p:childTnLst>
                    </p:cTn>
                  </p:par>
                </p:childTnLst>
              </p:cTn>
              <p:nextCondLst>
                <p:cond evt="onClick" delay="0">
                  <p:tgtEl>
                    <p:spTgt spid="117"/>
                  </p:tgtEl>
                </p:cond>
              </p:nextCondLst>
            </p:seq>
            <p:seq concurrent="1" nextAc="seek">
              <p:cTn id="437" restart="whenNotActive" fill="hold" evtFilter="cancelBubble" nodeType="interactiveSeq">
                <p:stCondLst>
                  <p:cond evt="onClick" delay="0">
                    <p:tgtEl>
                      <p:spTgt spid="118"/>
                    </p:tgtEl>
                  </p:cond>
                </p:stCondLst>
                <p:endSync evt="end" delay="0">
                  <p:rtn val="all"/>
                </p:endSync>
                <p:childTnLst>
                  <p:par>
                    <p:cTn id="438" fill="hold">
                      <p:stCondLst>
                        <p:cond delay="0"/>
                      </p:stCondLst>
                      <p:childTnLst>
                        <p:par>
                          <p:cTn id="439" fill="hold">
                            <p:stCondLst>
                              <p:cond delay="0"/>
                            </p:stCondLst>
                            <p:childTnLst>
                              <p:par>
                                <p:cTn id="440" presetID="10" presetClass="exit" presetSubtype="0" fill="hold" grpId="0" nodeType="clickEffect">
                                  <p:stCondLst>
                                    <p:cond delay="0"/>
                                  </p:stCondLst>
                                  <p:childTnLst>
                                    <p:animEffect transition="out" filter="fade">
                                      <p:cBhvr>
                                        <p:cTn id="441" dur="2000"/>
                                        <p:tgtEl>
                                          <p:spTgt spid="118"/>
                                        </p:tgtEl>
                                      </p:cBhvr>
                                    </p:animEffect>
                                    <p:set>
                                      <p:cBhvr>
                                        <p:cTn id="442" dur="1" fill="hold">
                                          <p:stCondLst>
                                            <p:cond delay="1999"/>
                                          </p:stCondLst>
                                        </p:cTn>
                                        <p:tgtEl>
                                          <p:spTgt spid="118"/>
                                        </p:tgtEl>
                                        <p:attrNameLst>
                                          <p:attrName>style.visibility</p:attrName>
                                        </p:attrNameLst>
                                      </p:cBhvr>
                                      <p:to>
                                        <p:strVal val="hidden"/>
                                      </p:to>
                                    </p:set>
                                  </p:childTnLst>
                                </p:cTn>
                              </p:par>
                            </p:childTnLst>
                          </p:cTn>
                        </p:par>
                      </p:childTnLst>
                    </p:cTn>
                  </p:par>
                  <p:par>
                    <p:cTn id="443" fill="hold">
                      <p:stCondLst>
                        <p:cond delay="indefinite"/>
                      </p:stCondLst>
                      <p:childTnLst>
                        <p:par>
                          <p:cTn id="444" fill="hold">
                            <p:stCondLst>
                              <p:cond delay="0"/>
                            </p:stCondLst>
                            <p:childTnLst>
                              <p:par>
                                <p:cTn id="445" presetID="10" presetClass="exit" presetSubtype="0" fill="hold" grpId="1" nodeType="clickEffect">
                                  <p:stCondLst>
                                    <p:cond delay="0"/>
                                  </p:stCondLst>
                                  <p:childTnLst>
                                    <p:animEffect transition="out" filter="fade">
                                      <p:cBhvr>
                                        <p:cTn id="446" dur="2000"/>
                                        <p:tgtEl>
                                          <p:spTgt spid="118"/>
                                        </p:tgtEl>
                                      </p:cBhvr>
                                    </p:animEffect>
                                    <p:set>
                                      <p:cBhvr>
                                        <p:cTn id="447" dur="1" fill="hold">
                                          <p:stCondLst>
                                            <p:cond delay="1999"/>
                                          </p:stCondLst>
                                        </p:cTn>
                                        <p:tgtEl>
                                          <p:spTgt spid="118"/>
                                        </p:tgtEl>
                                        <p:attrNameLst>
                                          <p:attrName>style.visibility</p:attrName>
                                        </p:attrNameLst>
                                      </p:cBhvr>
                                      <p:to>
                                        <p:strVal val="hidden"/>
                                      </p:to>
                                    </p:set>
                                  </p:childTnLst>
                                </p:cTn>
                              </p:par>
                            </p:childTnLst>
                          </p:cTn>
                        </p:par>
                      </p:childTnLst>
                    </p:cTn>
                  </p:par>
                </p:childTnLst>
              </p:cTn>
              <p:nextCondLst>
                <p:cond evt="onClick" delay="0">
                  <p:tgtEl>
                    <p:spTgt spid="118"/>
                  </p:tgtEl>
                </p:cond>
              </p:nextCondLst>
            </p:seq>
            <p:seq concurrent="1" nextAc="seek">
              <p:cTn id="448" restart="whenNotActive" fill="hold" evtFilter="cancelBubble" nodeType="interactiveSeq">
                <p:stCondLst>
                  <p:cond evt="onClick" delay="0">
                    <p:tgtEl>
                      <p:spTgt spid="119"/>
                    </p:tgtEl>
                  </p:cond>
                </p:stCondLst>
                <p:endSync evt="end" delay="0">
                  <p:rtn val="all"/>
                </p:endSync>
                <p:childTnLst>
                  <p:par>
                    <p:cTn id="449" fill="hold">
                      <p:stCondLst>
                        <p:cond delay="0"/>
                      </p:stCondLst>
                      <p:childTnLst>
                        <p:par>
                          <p:cTn id="450" fill="hold">
                            <p:stCondLst>
                              <p:cond delay="0"/>
                            </p:stCondLst>
                            <p:childTnLst>
                              <p:par>
                                <p:cTn id="451" presetID="10" presetClass="exit" presetSubtype="0" fill="hold" grpId="0" nodeType="clickEffect">
                                  <p:stCondLst>
                                    <p:cond delay="0"/>
                                  </p:stCondLst>
                                  <p:childTnLst>
                                    <p:animEffect transition="out" filter="fade">
                                      <p:cBhvr>
                                        <p:cTn id="452" dur="2000"/>
                                        <p:tgtEl>
                                          <p:spTgt spid="119"/>
                                        </p:tgtEl>
                                      </p:cBhvr>
                                    </p:animEffect>
                                    <p:set>
                                      <p:cBhvr>
                                        <p:cTn id="453" dur="1" fill="hold">
                                          <p:stCondLst>
                                            <p:cond delay="1999"/>
                                          </p:stCondLst>
                                        </p:cTn>
                                        <p:tgtEl>
                                          <p:spTgt spid="119"/>
                                        </p:tgtEl>
                                        <p:attrNameLst>
                                          <p:attrName>style.visibility</p:attrName>
                                        </p:attrNameLst>
                                      </p:cBhvr>
                                      <p:to>
                                        <p:strVal val="hidden"/>
                                      </p:to>
                                    </p:set>
                                  </p:childTnLst>
                                </p:cTn>
                              </p:par>
                            </p:childTnLst>
                          </p:cTn>
                        </p:par>
                      </p:childTnLst>
                    </p:cTn>
                  </p:par>
                  <p:par>
                    <p:cTn id="454" fill="hold">
                      <p:stCondLst>
                        <p:cond delay="indefinite"/>
                      </p:stCondLst>
                      <p:childTnLst>
                        <p:par>
                          <p:cTn id="455" fill="hold">
                            <p:stCondLst>
                              <p:cond delay="0"/>
                            </p:stCondLst>
                            <p:childTnLst>
                              <p:par>
                                <p:cTn id="456" presetID="10" presetClass="exit" presetSubtype="0" fill="hold" grpId="1" nodeType="clickEffect">
                                  <p:stCondLst>
                                    <p:cond delay="0"/>
                                  </p:stCondLst>
                                  <p:childTnLst>
                                    <p:animEffect transition="out" filter="fade">
                                      <p:cBhvr>
                                        <p:cTn id="457" dur="2000"/>
                                        <p:tgtEl>
                                          <p:spTgt spid="119"/>
                                        </p:tgtEl>
                                      </p:cBhvr>
                                    </p:animEffect>
                                    <p:set>
                                      <p:cBhvr>
                                        <p:cTn id="458" dur="1" fill="hold">
                                          <p:stCondLst>
                                            <p:cond delay="1999"/>
                                          </p:stCondLst>
                                        </p:cTn>
                                        <p:tgtEl>
                                          <p:spTgt spid="119"/>
                                        </p:tgtEl>
                                        <p:attrNameLst>
                                          <p:attrName>style.visibility</p:attrName>
                                        </p:attrNameLst>
                                      </p:cBhvr>
                                      <p:to>
                                        <p:strVal val="hidden"/>
                                      </p:to>
                                    </p:set>
                                  </p:childTnLst>
                                </p:cTn>
                              </p:par>
                            </p:childTnLst>
                          </p:cTn>
                        </p:par>
                      </p:childTnLst>
                    </p:cTn>
                  </p:par>
                </p:childTnLst>
              </p:cTn>
              <p:nextCondLst>
                <p:cond evt="onClick" delay="0">
                  <p:tgtEl>
                    <p:spTgt spid="119"/>
                  </p:tgtEl>
                </p:cond>
              </p:nextCondLst>
            </p:seq>
            <p:seq concurrent="1" nextAc="seek">
              <p:cTn id="459" restart="whenNotActive" fill="hold" evtFilter="cancelBubble" nodeType="interactiveSeq">
                <p:stCondLst>
                  <p:cond evt="onClick" delay="0">
                    <p:tgtEl>
                      <p:spTgt spid="120"/>
                    </p:tgtEl>
                  </p:cond>
                </p:stCondLst>
                <p:endSync evt="end" delay="0">
                  <p:rtn val="all"/>
                </p:endSync>
                <p:childTnLst>
                  <p:par>
                    <p:cTn id="460" fill="hold">
                      <p:stCondLst>
                        <p:cond delay="0"/>
                      </p:stCondLst>
                      <p:childTnLst>
                        <p:par>
                          <p:cTn id="461" fill="hold">
                            <p:stCondLst>
                              <p:cond delay="0"/>
                            </p:stCondLst>
                            <p:childTnLst>
                              <p:par>
                                <p:cTn id="462" presetID="10" presetClass="exit" presetSubtype="0" fill="hold" grpId="0" nodeType="clickEffect">
                                  <p:stCondLst>
                                    <p:cond delay="0"/>
                                  </p:stCondLst>
                                  <p:childTnLst>
                                    <p:animEffect transition="out" filter="fade">
                                      <p:cBhvr>
                                        <p:cTn id="463" dur="2000"/>
                                        <p:tgtEl>
                                          <p:spTgt spid="120"/>
                                        </p:tgtEl>
                                      </p:cBhvr>
                                    </p:animEffect>
                                    <p:set>
                                      <p:cBhvr>
                                        <p:cTn id="464" dur="1" fill="hold">
                                          <p:stCondLst>
                                            <p:cond delay="1999"/>
                                          </p:stCondLst>
                                        </p:cTn>
                                        <p:tgtEl>
                                          <p:spTgt spid="120"/>
                                        </p:tgtEl>
                                        <p:attrNameLst>
                                          <p:attrName>style.visibility</p:attrName>
                                        </p:attrNameLst>
                                      </p:cBhvr>
                                      <p:to>
                                        <p:strVal val="hidden"/>
                                      </p:to>
                                    </p:set>
                                  </p:childTnLst>
                                </p:cTn>
                              </p:par>
                            </p:childTnLst>
                          </p:cTn>
                        </p:par>
                      </p:childTnLst>
                    </p:cTn>
                  </p:par>
                  <p:par>
                    <p:cTn id="465" fill="hold">
                      <p:stCondLst>
                        <p:cond delay="indefinite"/>
                      </p:stCondLst>
                      <p:childTnLst>
                        <p:par>
                          <p:cTn id="466" fill="hold">
                            <p:stCondLst>
                              <p:cond delay="0"/>
                            </p:stCondLst>
                            <p:childTnLst>
                              <p:par>
                                <p:cTn id="467" presetID="10" presetClass="exit" presetSubtype="0" fill="hold" grpId="1" nodeType="clickEffect">
                                  <p:stCondLst>
                                    <p:cond delay="0"/>
                                  </p:stCondLst>
                                  <p:childTnLst>
                                    <p:animEffect transition="out" filter="fade">
                                      <p:cBhvr>
                                        <p:cTn id="468" dur="2000"/>
                                        <p:tgtEl>
                                          <p:spTgt spid="120"/>
                                        </p:tgtEl>
                                      </p:cBhvr>
                                    </p:animEffect>
                                    <p:set>
                                      <p:cBhvr>
                                        <p:cTn id="469" dur="1" fill="hold">
                                          <p:stCondLst>
                                            <p:cond delay="1999"/>
                                          </p:stCondLst>
                                        </p:cTn>
                                        <p:tgtEl>
                                          <p:spTgt spid="120"/>
                                        </p:tgtEl>
                                        <p:attrNameLst>
                                          <p:attrName>style.visibility</p:attrName>
                                        </p:attrNameLst>
                                      </p:cBhvr>
                                      <p:to>
                                        <p:strVal val="hidden"/>
                                      </p:to>
                                    </p:set>
                                  </p:childTnLst>
                                </p:cTn>
                              </p:par>
                            </p:childTnLst>
                          </p:cTn>
                        </p:par>
                      </p:childTnLst>
                    </p:cTn>
                  </p:par>
                </p:childTnLst>
              </p:cTn>
              <p:nextCondLst>
                <p:cond evt="onClick" delay="0">
                  <p:tgtEl>
                    <p:spTgt spid="120"/>
                  </p:tgtEl>
                </p:cond>
              </p:nextCondLst>
            </p:seq>
            <p:seq concurrent="1" nextAc="seek">
              <p:cTn id="470" restart="whenNotActive" fill="hold" evtFilter="cancelBubble" nodeType="interactiveSeq">
                <p:stCondLst>
                  <p:cond evt="onClick" delay="0">
                    <p:tgtEl>
                      <p:spTgt spid="122"/>
                    </p:tgtEl>
                  </p:cond>
                </p:stCondLst>
                <p:endSync evt="end" delay="0">
                  <p:rtn val="all"/>
                </p:endSync>
                <p:childTnLst>
                  <p:par>
                    <p:cTn id="471" fill="hold">
                      <p:stCondLst>
                        <p:cond delay="0"/>
                      </p:stCondLst>
                      <p:childTnLst>
                        <p:par>
                          <p:cTn id="472" fill="hold">
                            <p:stCondLst>
                              <p:cond delay="0"/>
                            </p:stCondLst>
                            <p:childTnLst>
                              <p:par>
                                <p:cTn id="473" presetID="10" presetClass="exit" presetSubtype="0" fill="hold" grpId="0" nodeType="clickEffect">
                                  <p:stCondLst>
                                    <p:cond delay="0"/>
                                  </p:stCondLst>
                                  <p:childTnLst>
                                    <p:animEffect transition="out" filter="fade">
                                      <p:cBhvr>
                                        <p:cTn id="474" dur="2000"/>
                                        <p:tgtEl>
                                          <p:spTgt spid="122"/>
                                        </p:tgtEl>
                                      </p:cBhvr>
                                    </p:animEffect>
                                    <p:set>
                                      <p:cBhvr>
                                        <p:cTn id="475" dur="1" fill="hold">
                                          <p:stCondLst>
                                            <p:cond delay="1999"/>
                                          </p:stCondLst>
                                        </p:cTn>
                                        <p:tgtEl>
                                          <p:spTgt spid="122"/>
                                        </p:tgtEl>
                                        <p:attrNameLst>
                                          <p:attrName>style.visibility</p:attrName>
                                        </p:attrNameLst>
                                      </p:cBhvr>
                                      <p:to>
                                        <p:strVal val="hidden"/>
                                      </p:to>
                                    </p:set>
                                  </p:childTnLst>
                                </p:cTn>
                              </p:par>
                            </p:childTnLst>
                          </p:cTn>
                        </p:par>
                      </p:childTnLst>
                    </p:cTn>
                  </p:par>
                  <p:par>
                    <p:cTn id="476" fill="hold">
                      <p:stCondLst>
                        <p:cond delay="indefinite"/>
                      </p:stCondLst>
                      <p:childTnLst>
                        <p:par>
                          <p:cTn id="477" fill="hold">
                            <p:stCondLst>
                              <p:cond delay="0"/>
                            </p:stCondLst>
                            <p:childTnLst>
                              <p:par>
                                <p:cTn id="478" presetID="10" presetClass="exit" presetSubtype="0" fill="hold" grpId="1" nodeType="clickEffect">
                                  <p:stCondLst>
                                    <p:cond delay="0"/>
                                  </p:stCondLst>
                                  <p:childTnLst>
                                    <p:animEffect transition="out" filter="fade">
                                      <p:cBhvr>
                                        <p:cTn id="479" dur="2000"/>
                                        <p:tgtEl>
                                          <p:spTgt spid="122"/>
                                        </p:tgtEl>
                                      </p:cBhvr>
                                    </p:animEffect>
                                    <p:set>
                                      <p:cBhvr>
                                        <p:cTn id="480" dur="1" fill="hold">
                                          <p:stCondLst>
                                            <p:cond delay="1999"/>
                                          </p:stCondLst>
                                        </p:cTn>
                                        <p:tgtEl>
                                          <p:spTgt spid="122"/>
                                        </p:tgtEl>
                                        <p:attrNameLst>
                                          <p:attrName>style.visibility</p:attrName>
                                        </p:attrNameLst>
                                      </p:cBhvr>
                                      <p:to>
                                        <p:strVal val="hidden"/>
                                      </p:to>
                                    </p:set>
                                  </p:childTnLst>
                                </p:cTn>
                              </p:par>
                            </p:childTnLst>
                          </p:cTn>
                        </p:par>
                      </p:childTnLst>
                    </p:cTn>
                  </p:par>
                </p:childTnLst>
              </p:cTn>
              <p:nextCondLst>
                <p:cond evt="onClick" delay="0">
                  <p:tgtEl>
                    <p:spTgt spid="122"/>
                  </p:tgtEl>
                </p:cond>
              </p:nextCondLst>
            </p:seq>
            <p:seq concurrent="1" nextAc="seek">
              <p:cTn id="481" restart="whenNotActive" fill="hold" evtFilter="cancelBubble" nodeType="interactiveSeq">
                <p:stCondLst>
                  <p:cond evt="onClick" delay="0">
                    <p:tgtEl>
                      <p:spTgt spid="123"/>
                    </p:tgtEl>
                  </p:cond>
                </p:stCondLst>
                <p:endSync evt="end" delay="0">
                  <p:rtn val="all"/>
                </p:endSync>
                <p:childTnLst>
                  <p:par>
                    <p:cTn id="482" fill="hold">
                      <p:stCondLst>
                        <p:cond delay="0"/>
                      </p:stCondLst>
                      <p:childTnLst>
                        <p:par>
                          <p:cTn id="483" fill="hold">
                            <p:stCondLst>
                              <p:cond delay="0"/>
                            </p:stCondLst>
                            <p:childTnLst>
                              <p:par>
                                <p:cTn id="484" presetID="10" presetClass="exit" presetSubtype="0" fill="hold" grpId="0" nodeType="clickEffect">
                                  <p:stCondLst>
                                    <p:cond delay="0"/>
                                  </p:stCondLst>
                                  <p:childTnLst>
                                    <p:animEffect transition="out" filter="fade">
                                      <p:cBhvr>
                                        <p:cTn id="485" dur="2000"/>
                                        <p:tgtEl>
                                          <p:spTgt spid="123"/>
                                        </p:tgtEl>
                                      </p:cBhvr>
                                    </p:animEffect>
                                    <p:set>
                                      <p:cBhvr>
                                        <p:cTn id="486" dur="1" fill="hold">
                                          <p:stCondLst>
                                            <p:cond delay="1999"/>
                                          </p:stCondLst>
                                        </p:cTn>
                                        <p:tgtEl>
                                          <p:spTgt spid="123"/>
                                        </p:tgtEl>
                                        <p:attrNameLst>
                                          <p:attrName>style.visibility</p:attrName>
                                        </p:attrNameLst>
                                      </p:cBhvr>
                                      <p:to>
                                        <p:strVal val="hidden"/>
                                      </p:to>
                                    </p:set>
                                  </p:childTnLst>
                                </p:cTn>
                              </p:par>
                            </p:childTnLst>
                          </p:cTn>
                        </p:par>
                      </p:childTnLst>
                    </p:cTn>
                  </p:par>
                  <p:par>
                    <p:cTn id="487" fill="hold">
                      <p:stCondLst>
                        <p:cond delay="indefinite"/>
                      </p:stCondLst>
                      <p:childTnLst>
                        <p:par>
                          <p:cTn id="488" fill="hold">
                            <p:stCondLst>
                              <p:cond delay="0"/>
                            </p:stCondLst>
                            <p:childTnLst>
                              <p:par>
                                <p:cTn id="489" presetID="10" presetClass="exit" presetSubtype="0" fill="hold" grpId="1" nodeType="clickEffect">
                                  <p:stCondLst>
                                    <p:cond delay="0"/>
                                  </p:stCondLst>
                                  <p:childTnLst>
                                    <p:animEffect transition="out" filter="fade">
                                      <p:cBhvr>
                                        <p:cTn id="490" dur="2000"/>
                                        <p:tgtEl>
                                          <p:spTgt spid="123"/>
                                        </p:tgtEl>
                                      </p:cBhvr>
                                    </p:animEffect>
                                    <p:set>
                                      <p:cBhvr>
                                        <p:cTn id="491" dur="1" fill="hold">
                                          <p:stCondLst>
                                            <p:cond delay="1999"/>
                                          </p:stCondLst>
                                        </p:cTn>
                                        <p:tgtEl>
                                          <p:spTgt spid="123"/>
                                        </p:tgtEl>
                                        <p:attrNameLst>
                                          <p:attrName>style.visibility</p:attrName>
                                        </p:attrNameLst>
                                      </p:cBhvr>
                                      <p:to>
                                        <p:strVal val="hidden"/>
                                      </p:to>
                                    </p:set>
                                  </p:childTnLst>
                                </p:cTn>
                              </p:par>
                            </p:childTnLst>
                          </p:cTn>
                        </p:par>
                      </p:childTnLst>
                    </p:cTn>
                  </p:par>
                </p:childTnLst>
              </p:cTn>
              <p:nextCondLst>
                <p:cond evt="onClick" delay="0">
                  <p:tgtEl>
                    <p:spTgt spid="123"/>
                  </p:tgtEl>
                </p:cond>
              </p:nextCondLst>
            </p:seq>
            <p:seq concurrent="1" nextAc="seek">
              <p:cTn id="492" restart="whenNotActive" fill="hold" evtFilter="cancelBubble" nodeType="interactiveSeq">
                <p:stCondLst>
                  <p:cond evt="onClick" delay="0">
                    <p:tgtEl>
                      <p:spTgt spid="124"/>
                    </p:tgtEl>
                  </p:cond>
                </p:stCondLst>
                <p:endSync evt="end" delay="0">
                  <p:rtn val="all"/>
                </p:endSync>
                <p:childTnLst>
                  <p:par>
                    <p:cTn id="493" fill="hold">
                      <p:stCondLst>
                        <p:cond delay="0"/>
                      </p:stCondLst>
                      <p:childTnLst>
                        <p:par>
                          <p:cTn id="494" fill="hold">
                            <p:stCondLst>
                              <p:cond delay="0"/>
                            </p:stCondLst>
                            <p:childTnLst>
                              <p:par>
                                <p:cTn id="495" presetID="10" presetClass="exit" presetSubtype="0" fill="hold" grpId="0" nodeType="clickEffect">
                                  <p:stCondLst>
                                    <p:cond delay="0"/>
                                  </p:stCondLst>
                                  <p:childTnLst>
                                    <p:animEffect transition="out" filter="fade">
                                      <p:cBhvr>
                                        <p:cTn id="496" dur="2000"/>
                                        <p:tgtEl>
                                          <p:spTgt spid="124"/>
                                        </p:tgtEl>
                                      </p:cBhvr>
                                    </p:animEffect>
                                    <p:set>
                                      <p:cBhvr>
                                        <p:cTn id="497" dur="1" fill="hold">
                                          <p:stCondLst>
                                            <p:cond delay="1999"/>
                                          </p:stCondLst>
                                        </p:cTn>
                                        <p:tgtEl>
                                          <p:spTgt spid="124"/>
                                        </p:tgtEl>
                                        <p:attrNameLst>
                                          <p:attrName>style.visibility</p:attrName>
                                        </p:attrNameLst>
                                      </p:cBhvr>
                                      <p:to>
                                        <p:strVal val="hidden"/>
                                      </p:to>
                                    </p:set>
                                  </p:childTnLst>
                                </p:cTn>
                              </p:par>
                            </p:childTnLst>
                          </p:cTn>
                        </p:par>
                      </p:childTnLst>
                    </p:cTn>
                  </p:par>
                  <p:par>
                    <p:cTn id="498" fill="hold">
                      <p:stCondLst>
                        <p:cond delay="indefinite"/>
                      </p:stCondLst>
                      <p:childTnLst>
                        <p:par>
                          <p:cTn id="499" fill="hold">
                            <p:stCondLst>
                              <p:cond delay="0"/>
                            </p:stCondLst>
                            <p:childTnLst>
                              <p:par>
                                <p:cTn id="500" presetID="10" presetClass="exit" presetSubtype="0" fill="hold" grpId="1" nodeType="clickEffect">
                                  <p:stCondLst>
                                    <p:cond delay="0"/>
                                  </p:stCondLst>
                                  <p:childTnLst>
                                    <p:animEffect transition="out" filter="fade">
                                      <p:cBhvr>
                                        <p:cTn id="501" dur="2000"/>
                                        <p:tgtEl>
                                          <p:spTgt spid="124"/>
                                        </p:tgtEl>
                                      </p:cBhvr>
                                    </p:animEffect>
                                    <p:set>
                                      <p:cBhvr>
                                        <p:cTn id="502" dur="1" fill="hold">
                                          <p:stCondLst>
                                            <p:cond delay="1999"/>
                                          </p:stCondLst>
                                        </p:cTn>
                                        <p:tgtEl>
                                          <p:spTgt spid="124"/>
                                        </p:tgtEl>
                                        <p:attrNameLst>
                                          <p:attrName>style.visibility</p:attrName>
                                        </p:attrNameLst>
                                      </p:cBhvr>
                                      <p:to>
                                        <p:strVal val="hidden"/>
                                      </p:to>
                                    </p:set>
                                  </p:childTnLst>
                                </p:cTn>
                              </p:par>
                            </p:childTnLst>
                          </p:cTn>
                        </p:par>
                      </p:childTnLst>
                    </p:cTn>
                  </p:par>
                </p:childTnLst>
              </p:cTn>
              <p:nextCondLst>
                <p:cond evt="onClick" delay="0">
                  <p:tgtEl>
                    <p:spTgt spid="124"/>
                  </p:tgtEl>
                </p:cond>
              </p:nextCondLst>
            </p:seq>
            <p:seq concurrent="1" nextAc="seek">
              <p:cTn id="503" restart="whenNotActive" fill="hold" evtFilter="cancelBubble" nodeType="interactiveSeq">
                <p:stCondLst>
                  <p:cond evt="onClick" delay="0">
                    <p:tgtEl>
                      <p:spTgt spid="121"/>
                    </p:tgtEl>
                  </p:cond>
                </p:stCondLst>
                <p:endSync evt="end" delay="0">
                  <p:rtn val="all"/>
                </p:endSync>
                <p:childTnLst>
                  <p:par>
                    <p:cTn id="504" fill="hold">
                      <p:stCondLst>
                        <p:cond delay="0"/>
                      </p:stCondLst>
                      <p:childTnLst>
                        <p:par>
                          <p:cTn id="505" fill="hold">
                            <p:stCondLst>
                              <p:cond delay="0"/>
                            </p:stCondLst>
                            <p:childTnLst>
                              <p:par>
                                <p:cTn id="506" presetID="10" presetClass="exit" presetSubtype="0" fill="hold" grpId="0" nodeType="clickEffect">
                                  <p:stCondLst>
                                    <p:cond delay="0"/>
                                  </p:stCondLst>
                                  <p:childTnLst>
                                    <p:animEffect transition="out" filter="fade">
                                      <p:cBhvr>
                                        <p:cTn id="507" dur="2000"/>
                                        <p:tgtEl>
                                          <p:spTgt spid="121"/>
                                        </p:tgtEl>
                                      </p:cBhvr>
                                    </p:animEffect>
                                    <p:set>
                                      <p:cBhvr>
                                        <p:cTn id="508" dur="1" fill="hold">
                                          <p:stCondLst>
                                            <p:cond delay="1999"/>
                                          </p:stCondLst>
                                        </p:cTn>
                                        <p:tgtEl>
                                          <p:spTgt spid="121"/>
                                        </p:tgtEl>
                                        <p:attrNameLst>
                                          <p:attrName>style.visibility</p:attrName>
                                        </p:attrNameLst>
                                      </p:cBhvr>
                                      <p:to>
                                        <p:strVal val="hidden"/>
                                      </p:to>
                                    </p:set>
                                  </p:childTnLst>
                                </p:cTn>
                              </p:par>
                            </p:childTnLst>
                          </p:cTn>
                        </p:par>
                      </p:childTnLst>
                    </p:cTn>
                  </p:par>
                </p:childTnLst>
              </p:cTn>
              <p:nextCondLst>
                <p:cond evt="onClick" delay="0">
                  <p:tgtEl>
                    <p:spTgt spid="121"/>
                  </p:tgtEl>
                </p:cond>
              </p:nextCondLst>
            </p:seq>
            <p:seq concurrent="1" nextAc="seek">
              <p:cTn id="509" restart="whenNotActive" fill="hold" evtFilter="cancelBubble" nodeType="interactiveSeq">
                <p:stCondLst>
                  <p:cond evt="onClick" delay="0">
                    <p:tgtEl>
                      <p:spTgt spid="125"/>
                    </p:tgtEl>
                  </p:cond>
                </p:stCondLst>
                <p:endSync evt="end" delay="0">
                  <p:rtn val="all"/>
                </p:endSync>
                <p:childTnLst>
                  <p:par>
                    <p:cTn id="510" fill="hold">
                      <p:stCondLst>
                        <p:cond delay="0"/>
                      </p:stCondLst>
                      <p:childTnLst>
                        <p:par>
                          <p:cTn id="511" fill="hold">
                            <p:stCondLst>
                              <p:cond delay="0"/>
                            </p:stCondLst>
                            <p:childTnLst>
                              <p:par>
                                <p:cTn id="512" presetID="10" presetClass="exit" presetSubtype="0" fill="hold" grpId="0" nodeType="clickEffect">
                                  <p:stCondLst>
                                    <p:cond delay="0"/>
                                  </p:stCondLst>
                                  <p:childTnLst>
                                    <p:animEffect transition="out" filter="fade">
                                      <p:cBhvr>
                                        <p:cTn id="513" dur="2000"/>
                                        <p:tgtEl>
                                          <p:spTgt spid="125"/>
                                        </p:tgtEl>
                                      </p:cBhvr>
                                    </p:animEffect>
                                    <p:set>
                                      <p:cBhvr>
                                        <p:cTn id="514" dur="1" fill="hold">
                                          <p:stCondLst>
                                            <p:cond delay="1999"/>
                                          </p:stCondLst>
                                        </p:cTn>
                                        <p:tgtEl>
                                          <p:spTgt spid="125"/>
                                        </p:tgtEl>
                                        <p:attrNameLst>
                                          <p:attrName>style.visibility</p:attrName>
                                        </p:attrNameLst>
                                      </p:cBhvr>
                                      <p:to>
                                        <p:strVal val="hidden"/>
                                      </p:to>
                                    </p:set>
                                  </p:childTnLst>
                                </p:cTn>
                              </p:par>
                            </p:childTnLst>
                          </p:cTn>
                        </p:par>
                      </p:childTnLst>
                    </p:cTn>
                  </p:par>
                  <p:par>
                    <p:cTn id="515" fill="hold">
                      <p:stCondLst>
                        <p:cond delay="indefinite"/>
                      </p:stCondLst>
                      <p:childTnLst>
                        <p:par>
                          <p:cTn id="516" fill="hold">
                            <p:stCondLst>
                              <p:cond delay="0"/>
                            </p:stCondLst>
                            <p:childTnLst>
                              <p:par>
                                <p:cTn id="517" presetID="10" presetClass="exit" presetSubtype="0" fill="hold" grpId="1" nodeType="clickEffect">
                                  <p:stCondLst>
                                    <p:cond delay="0"/>
                                  </p:stCondLst>
                                  <p:childTnLst>
                                    <p:animEffect transition="out" filter="fade">
                                      <p:cBhvr>
                                        <p:cTn id="518" dur="2000"/>
                                        <p:tgtEl>
                                          <p:spTgt spid="125"/>
                                        </p:tgtEl>
                                      </p:cBhvr>
                                    </p:animEffect>
                                    <p:set>
                                      <p:cBhvr>
                                        <p:cTn id="519" dur="1" fill="hold">
                                          <p:stCondLst>
                                            <p:cond delay="1999"/>
                                          </p:stCondLst>
                                        </p:cTn>
                                        <p:tgtEl>
                                          <p:spTgt spid="125"/>
                                        </p:tgtEl>
                                        <p:attrNameLst>
                                          <p:attrName>style.visibility</p:attrName>
                                        </p:attrNameLst>
                                      </p:cBhvr>
                                      <p:to>
                                        <p:strVal val="hidden"/>
                                      </p:to>
                                    </p:set>
                                  </p:childTnLst>
                                </p:cTn>
                              </p:par>
                            </p:childTnLst>
                          </p:cTn>
                        </p:par>
                      </p:childTnLst>
                    </p:cTn>
                  </p:par>
                  <p:par>
                    <p:cTn id="520" fill="hold">
                      <p:stCondLst>
                        <p:cond delay="indefinite"/>
                      </p:stCondLst>
                      <p:childTnLst>
                        <p:par>
                          <p:cTn id="521" fill="hold">
                            <p:stCondLst>
                              <p:cond delay="0"/>
                            </p:stCondLst>
                            <p:childTnLst>
                              <p:par>
                                <p:cTn id="522" presetID="10" presetClass="exit" presetSubtype="0" fill="hold" grpId="2" nodeType="clickEffect">
                                  <p:stCondLst>
                                    <p:cond delay="0"/>
                                  </p:stCondLst>
                                  <p:childTnLst>
                                    <p:animEffect transition="out" filter="fade">
                                      <p:cBhvr>
                                        <p:cTn id="523" dur="2000"/>
                                        <p:tgtEl>
                                          <p:spTgt spid="125"/>
                                        </p:tgtEl>
                                      </p:cBhvr>
                                    </p:animEffect>
                                    <p:set>
                                      <p:cBhvr>
                                        <p:cTn id="524" dur="1" fill="hold">
                                          <p:stCondLst>
                                            <p:cond delay="1999"/>
                                          </p:stCondLst>
                                        </p:cTn>
                                        <p:tgtEl>
                                          <p:spTgt spid="125"/>
                                        </p:tgtEl>
                                        <p:attrNameLst>
                                          <p:attrName>style.visibility</p:attrName>
                                        </p:attrNameLst>
                                      </p:cBhvr>
                                      <p:to>
                                        <p:strVal val="hidden"/>
                                      </p:to>
                                    </p:set>
                                  </p:childTnLst>
                                </p:cTn>
                              </p:par>
                            </p:childTnLst>
                          </p:cTn>
                        </p:par>
                      </p:childTnLst>
                    </p:cTn>
                  </p:par>
                </p:childTnLst>
              </p:cTn>
              <p:nextCondLst>
                <p:cond evt="onClick" delay="0">
                  <p:tgtEl>
                    <p:spTgt spid="125"/>
                  </p:tgtEl>
                </p:cond>
              </p:nextCondLst>
            </p:seq>
            <p:seq concurrent="1" nextAc="seek">
              <p:cTn id="525" restart="whenNotActive" fill="hold" evtFilter="cancelBubble" nodeType="interactiveSeq">
                <p:stCondLst>
                  <p:cond evt="onClick" delay="0">
                    <p:tgtEl>
                      <p:spTgt spid="126"/>
                    </p:tgtEl>
                  </p:cond>
                </p:stCondLst>
                <p:endSync evt="end" delay="0">
                  <p:rtn val="all"/>
                </p:endSync>
                <p:childTnLst>
                  <p:par>
                    <p:cTn id="526" fill="hold">
                      <p:stCondLst>
                        <p:cond delay="0"/>
                      </p:stCondLst>
                      <p:childTnLst>
                        <p:par>
                          <p:cTn id="527" fill="hold">
                            <p:stCondLst>
                              <p:cond delay="0"/>
                            </p:stCondLst>
                            <p:childTnLst>
                              <p:par>
                                <p:cTn id="528" presetID="10" presetClass="exit" presetSubtype="0" fill="hold" grpId="0" nodeType="clickEffect">
                                  <p:stCondLst>
                                    <p:cond delay="0"/>
                                  </p:stCondLst>
                                  <p:childTnLst>
                                    <p:animEffect transition="out" filter="fade">
                                      <p:cBhvr>
                                        <p:cTn id="529" dur="2000"/>
                                        <p:tgtEl>
                                          <p:spTgt spid="126"/>
                                        </p:tgtEl>
                                      </p:cBhvr>
                                    </p:animEffect>
                                    <p:set>
                                      <p:cBhvr>
                                        <p:cTn id="530" dur="1" fill="hold">
                                          <p:stCondLst>
                                            <p:cond delay="1999"/>
                                          </p:stCondLst>
                                        </p:cTn>
                                        <p:tgtEl>
                                          <p:spTgt spid="126"/>
                                        </p:tgtEl>
                                        <p:attrNameLst>
                                          <p:attrName>style.visibility</p:attrName>
                                        </p:attrNameLst>
                                      </p:cBhvr>
                                      <p:to>
                                        <p:strVal val="hidden"/>
                                      </p:to>
                                    </p:set>
                                  </p:childTnLst>
                                </p:cTn>
                              </p:par>
                            </p:childTnLst>
                          </p:cTn>
                        </p:par>
                      </p:childTnLst>
                    </p:cTn>
                  </p:par>
                  <p:par>
                    <p:cTn id="531" fill="hold">
                      <p:stCondLst>
                        <p:cond delay="indefinite"/>
                      </p:stCondLst>
                      <p:childTnLst>
                        <p:par>
                          <p:cTn id="532" fill="hold">
                            <p:stCondLst>
                              <p:cond delay="0"/>
                            </p:stCondLst>
                            <p:childTnLst>
                              <p:par>
                                <p:cTn id="533" presetID="10" presetClass="exit" presetSubtype="0" fill="hold" grpId="1" nodeType="clickEffect">
                                  <p:stCondLst>
                                    <p:cond delay="0"/>
                                  </p:stCondLst>
                                  <p:childTnLst>
                                    <p:animEffect transition="out" filter="fade">
                                      <p:cBhvr>
                                        <p:cTn id="534" dur="2000"/>
                                        <p:tgtEl>
                                          <p:spTgt spid="126"/>
                                        </p:tgtEl>
                                      </p:cBhvr>
                                    </p:animEffect>
                                    <p:set>
                                      <p:cBhvr>
                                        <p:cTn id="535" dur="1" fill="hold">
                                          <p:stCondLst>
                                            <p:cond delay="1999"/>
                                          </p:stCondLst>
                                        </p:cTn>
                                        <p:tgtEl>
                                          <p:spTgt spid="126"/>
                                        </p:tgtEl>
                                        <p:attrNameLst>
                                          <p:attrName>style.visibility</p:attrName>
                                        </p:attrNameLst>
                                      </p:cBhvr>
                                      <p:to>
                                        <p:strVal val="hidden"/>
                                      </p:to>
                                    </p:set>
                                  </p:childTnLst>
                                </p:cTn>
                              </p:par>
                            </p:childTnLst>
                          </p:cTn>
                        </p:par>
                      </p:childTnLst>
                    </p:cTn>
                  </p:par>
                  <p:par>
                    <p:cTn id="536" fill="hold">
                      <p:stCondLst>
                        <p:cond delay="indefinite"/>
                      </p:stCondLst>
                      <p:childTnLst>
                        <p:par>
                          <p:cTn id="537" fill="hold">
                            <p:stCondLst>
                              <p:cond delay="0"/>
                            </p:stCondLst>
                            <p:childTnLst>
                              <p:par>
                                <p:cTn id="538" presetID="10" presetClass="exit" presetSubtype="0" fill="hold" grpId="2" nodeType="clickEffect">
                                  <p:stCondLst>
                                    <p:cond delay="0"/>
                                  </p:stCondLst>
                                  <p:childTnLst>
                                    <p:animEffect transition="out" filter="fade">
                                      <p:cBhvr>
                                        <p:cTn id="539" dur="2000"/>
                                        <p:tgtEl>
                                          <p:spTgt spid="126"/>
                                        </p:tgtEl>
                                      </p:cBhvr>
                                    </p:animEffect>
                                    <p:set>
                                      <p:cBhvr>
                                        <p:cTn id="540" dur="1" fill="hold">
                                          <p:stCondLst>
                                            <p:cond delay="1999"/>
                                          </p:stCondLst>
                                        </p:cTn>
                                        <p:tgtEl>
                                          <p:spTgt spid="126"/>
                                        </p:tgtEl>
                                        <p:attrNameLst>
                                          <p:attrName>style.visibility</p:attrName>
                                        </p:attrNameLst>
                                      </p:cBhvr>
                                      <p:to>
                                        <p:strVal val="hidden"/>
                                      </p:to>
                                    </p:set>
                                  </p:childTnLst>
                                </p:cTn>
                              </p:par>
                            </p:childTnLst>
                          </p:cTn>
                        </p:par>
                      </p:childTnLst>
                    </p:cTn>
                  </p:par>
                </p:childTnLst>
              </p:cTn>
              <p:nextCondLst>
                <p:cond evt="onClick" delay="0">
                  <p:tgtEl>
                    <p:spTgt spid="126"/>
                  </p:tgtEl>
                </p:cond>
              </p:nextCondLst>
            </p:seq>
            <p:seq concurrent="1" nextAc="seek">
              <p:cTn id="541" restart="whenNotActive" fill="hold" evtFilter="cancelBubble" nodeType="interactiveSeq">
                <p:stCondLst>
                  <p:cond evt="onClick" delay="0">
                    <p:tgtEl>
                      <p:spTgt spid="127"/>
                    </p:tgtEl>
                  </p:cond>
                </p:stCondLst>
                <p:endSync evt="end" delay="0">
                  <p:rtn val="all"/>
                </p:endSync>
                <p:childTnLst>
                  <p:par>
                    <p:cTn id="542" fill="hold">
                      <p:stCondLst>
                        <p:cond delay="0"/>
                      </p:stCondLst>
                      <p:childTnLst>
                        <p:par>
                          <p:cTn id="543" fill="hold">
                            <p:stCondLst>
                              <p:cond delay="0"/>
                            </p:stCondLst>
                            <p:childTnLst>
                              <p:par>
                                <p:cTn id="544" presetID="10" presetClass="exit" presetSubtype="0" fill="hold" grpId="0" nodeType="clickEffect">
                                  <p:stCondLst>
                                    <p:cond delay="0"/>
                                  </p:stCondLst>
                                  <p:childTnLst>
                                    <p:animEffect transition="out" filter="fade">
                                      <p:cBhvr>
                                        <p:cTn id="545" dur="2000"/>
                                        <p:tgtEl>
                                          <p:spTgt spid="127"/>
                                        </p:tgtEl>
                                      </p:cBhvr>
                                    </p:animEffect>
                                    <p:set>
                                      <p:cBhvr>
                                        <p:cTn id="546" dur="1" fill="hold">
                                          <p:stCondLst>
                                            <p:cond delay="1999"/>
                                          </p:stCondLst>
                                        </p:cTn>
                                        <p:tgtEl>
                                          <p:spTgt spid="127"/>
                                        </p:tgtEl>
                                        <p:attrNameLst>
                                          <p:attrName>style.visibility</p:attrName>
                                        </p:attrNameLst>
                                      </p:cBhvr>
                                      <p:to>
                                        <p:strVal val="hidden"/>
                                      </p:to>
                                    </p:set>
                                  </p:childTnLst>
                                </p:cTn>
                              </p:par>
                            </p:childTnLst>
                          </p:cTn>
                        </p:par>
                      </p:childTnLst>
                    </p:cTn>
                  </p:par>
                  <p:par>
                    <p:cTn id="547" fill="hold">
                      <p:stCondLst>
                        <p:cond delay="indefinite"/>
                      </p:stCondLst>
                      <p:childTnLst>
                        <p:par>
                          <p:cTn id="548" fill="hold">
                            <p:stCondLst>
                              <p:cond delay="0"/>
                            </p:stCondLst>
                            <p:childTnLst>
                              <p:par>
                                <p:cTn id="549" presetID="10" presetClass="exit" presetSubtype="0" fill="hold" grpId="1" nodeType="clickEffect">
                                  <p:stCondLst>
                                    <p:cond delay="0"/>
                                  </p:stCondLst>
                                  <p:childTnLst>
                                    <p:animEffect transition="out" filter="fade">
                                      <p:cBhvr>
                                        <p:cTn id="550" dur="2000"/>
                                        <p:tgtEl>
                                          <p:spTgt spid="127"/>
                                        </p:tgtEl>
                                      </p:cBhvr>
                                    </p:animEffect>
                                    <p:set>
                                      <p:cBhvr>
                                        <p:cTn id="551" dur="1" fill="hold">
                                          <p:stCondLst>
                                            <p:cond delay="1999"/>
                                          </p:stCondLst>
                                        </p:cTn>
                                        <p:tgtEl>
                                          <p:spTgt spid="127"/>
                                        </p:tgtEl>
                                        <p:attrNameLst>
                                          <p:attrName>style.visibility</p:attrName>
                                        </p:attrNameLst>
                                      </p:cBhvr>
                                      <p:to>
                                        <p:strVal val="hidden"/>
                                      </p:to>
                                    </p:set>
                                  </p:childTnLst>
                                </p:cTn>
                              </p:par>
                            </p:childTnLst>
                          </p:cTn>
                        </p:par>
                      </p:childTnLst>
                    </p:cTn>
                  </p:par>
                  <p:par>
                    <p:cTn id="552" fill="hold">
                      <p:stCondLst>
                        <p:cond delay="indefinite"/>
                      </p:stCondLst>
                      <p:childTnLst>
                        <p:par>
                          <p:cTn id="553" fill="hold">
                            <p:stCondLst>
                              <p:cond delay="0"/>
                            </p:stCondLst>
                            <p:childTnLst>
                              <p:par>
                                <p:cTn id="554" presetID="10" presetClass="exit" presetSubtype="0" fill="hold" grpId="2" nodeType="clickEffect">
                                  <p:stCondLst>
                                    <p:cond delay="0"/>
                                  </p:stCondLst>
                                  <p:childTnLst>
                                    <p:animEffect transition="out" filter="fade">
                                      <p:cBhvr>
                                        <p:cTn id="555" dur="2000"/>
                                        <p:tgtEl>
                                          <p:spTgt spid="127"/>
                                        </p:tgtEl>
                                      </p:cBhvr>
                                    </p:animEffect>
                                    <p:set>
                                      <p:cBhvr>
                                        <p:cTn id="556" dur="1" fill="hold">
                                          <p:stCondLst>
                                            <p:cond delay="1999"/>
                                          </p:stCondLst>
                                        </p:cTn>
                                        <p:tgtEl>
                                          <p:spTgt spid="127"/>
                                        </p:tgtEl>
                                        <p:attrNameLst>
                                          <p:attrName>style.visibility</p:attrName>
                                        </p:attrNameLst>
                                      </p:cBhvr>
                                      <p:to>
                                        <p:strVal val="hidden"/>
                                      </p:to>
                                    </p:set>
                                  </p:childTnLst>
                                </p:cTn>
                              </p:par>
                            </p:childTnLst>
                          </p:cTn>
                        </p:par>
                      </p:childTnLst>
                    </p:cTn>
                  </p:par>
                </p:childTnLst>
              </p:cTn>
              <p:nextCondLst>
                <p:cond evt="onClick" delay="0">
                  <p:tgtEl>
                    <p:spTgt spid="127"/>
                  </p:tgtEl>
                </p:cond>
              </p:nextCondLst>
            </p:seq>
            <p:seq concurrent="1" nextAc="seek">
              <p:cTn id="557" restart="whenNotActive" fill="hold" evtFilter="cancelBubble" nodeType="interactiveSeq">
                <p:stCondLst>
                  <p:cond evt="onClick" delay="0">
                    <p:tgtEl>
                      <p:spTgt spid="128"/>
                    </p:tgtEl>
                  </p:cond>
                </p:stCondLst>
                <p:endSync evt="end" delay="0">
                  <p:rtn val="all"/>
                </p:endSync>
                <p:childTnLst>
                  <p:par>
                    <p:cTn id="558" fill="hold">
                      <p:stCondLst>
                        <p:cond delay="0"/>
                      </p:stCondLst>
                      <p:childTnLst>
                        <p:par>
                          <p:cTn id="559" fill="hold">
                            <p:stCondLst>
                              <p:cond delay="0"/>
                            </p:stCondLst>
                            <p:childTnLst>
                              <p:par>
                                <p:cTn id="560" presetID="10" presetClass="exit" presetSubtype="0" fill="hold" grpId="0" nodeType="clickEffect">
                                  <p:stCondLst>
                                    <p:cond delay="0"/>
                                  </p:stCondLst>
                                  <p:childTnLst>
                                    <p:animEffect transition="out" filter="fade">
                                      <p:cBhvr>
                                        <p:cTn id="561" dur="2000"/>
                                        <p:tgtEl>
                                          <p:spTgt spid="128"/>
                                        </p:tgtEl>
                                      </p:cBhvr>
                                    </p:animEffect>
                                    <p:set>
                                      <p:cBhvr>
                                        <p:cTn id="562" dur="1" fill="hold">
                                          <p:stCondLst>
                                            <p:cond delay="1999"/>
                                          </p:stCondLst>
                                        </p:cTn>
                                        <p:tgtEl>
                                          <p:spTgt spid="128"/>
                                        </p:tgtEl>
                                        <p:attrNameLst>
                                          <p:attrName>style.visibility</p:attrName>
                                        </p:attrNameLst>
                                      </p:cBhvr>
                                      <p:to>
                                        <p:strVal val="hidden"/>
                                      </p:to>
                                    </p:set>
                                  </p:childTnLst>
                                </p:cTn>
                              </p:par>
                            </p:childTnLst>
                          </p:cTn>
                        </p:par>
                      </p:childTnLst>
                    </p:cTn>
                  </p:par>
                  <p:par>
                    <p:cTn id="563" fill="hold">
                      <p:stCondLst>
                        <p:cond delay="indefinite"/>
                      </p:stCondLst>
                      <p:childTnLst>
                        <p:par>
                          <p:cTn id="564" fill="hold">
                            <p:stCondLst>
                              <p:cond delay="0"/>
                            </p:stCondLst>
                            <p:childTnLst>
                              <p:par>
                                <p:cTn id="565" presetID="10" presetClass="exit" presetSubtype="0" fill="hold" grpId="1" nodeType="clickEffect">
                                  <p:stCondLst>
                                    <p:cond delay="0"/>
                                  </p:stCondLst>
                                  <p:childTnLst>
                                    <p:animEffect transition="out" filter="fade">
                                      <p:cBhvr>
                                        <p:cTn id="566" dur="2000"/>
                                        <p:tgtEl>
                                          <p:spTgt spid="128"/>
                                        </p:tgtEl>
                                      </p:cBhvr>
                                    </p:animEffect>
                                    <p:set>
                                      <p:cBhvr>
                                        <p:cTn id="567" dur="1" fill="hold">
                                          <p:stCondLst>
                                            <p:cond delay="1999"/>
                                          </p:stCondLst>
                                        </p:cTn>
                                        <p:tgtEl>
                                          <p:spTgt spid="128"/>
                                        </p:tgtEl>
                                        <p:attrNameLst>
                                          <p:attrName>style.visibility</p:attrName>
                                        </p:attrNameLst>
                                      </p:cBhvr>
                                      <p:to>
                                        <p:strVal val="hidden"/>
                                      </p:to>
                                    </p:set>
                                  </p:childTnLst>
                                </p:cTn>
                              </p:par>
                            </p:childTnLst>
                          </p:cTn>
                        </p:par>
                      </p:childTnLst>
                    </p:cTn>
                  </p:par>
                  <p:par>
                    <p:cTn id="568" fill="hold">
                      <p:stCondLst>
                        <p:cond delay="indefinite"/>
                      </p:stCondLst>
                      <p:childTnLst>
                        <p:par>
                          <p:cTn id="569" fill="hold">
                            <p:stCondLst>
                              <p:cond delay="0"/>
                            </p:stCondLst>
                            <p:childTnLst>
                              <p:par>
                                <p:cTn id="570" presetID="10" presetClass="exit" presetSubtype="0" fill="hold" grpId="2" nodeType="clickEffect">
                                  <p:stCondLst>
                                    <p:cond delay="0"/>
                                  </p:stCondLst>
                                  <p:childTnLst>
                                    <p:animEffect transition="out" filter="fade">
                                      <p:cBhvr>
                                        <p:cTn id="571" dur="2000"/>
                                        <p:tgtEl>
                                          <p:spTgt spid="128"/>
                                        </p:tgtEl>
                                      </p:cBhvr>
                                    </p:animEffect>
                                    <p:set>
                                      <p:cBhvr>
                                        <p:cTn id="572" dur="1" fill="hold">
                                          <p:stCondLst>
                                            <p:cond delay="1999"/>
                                          </p:stCondLst>
                                        </p:cTn>
                                        <p:tgtEl>
                                          <p:spTgt spid="128"/>
                                        </p:tgtEl>
                                        <p:attrNameLst>
                                          <p:attrName>style.visibility</p:attrName>
                                        </p:attrNameLst>
                                      </p:cBhvr>
                                      <p:to>
                                        <p:strVal val="hidden"/>
                                      </p:to>
                                    </p:set>
                                  </p:childTnLst>
                                </p:cTn>
                              </p:par>
                            </p:childTnLst>
                          </p:cTn>
                        </p:par>
                      </p:childTnLst>
                    </p:cTn>
                  </p:par>
                </p:childTnLst>
              </p:cTn>
              <p:nextCondLst>
                <p:cond evt="onClick" delay="0">
                  <p:tgtEl>
                    <p:spTgt spid="128"/>
                  </p:tgtEl>
                </p:cond>
              </p:nextCondLst>
            </p:seq>
            <p:seq concurrent="1" nextAc="seek">
              <p:cTn id="573" restart="whenNotActive" fill="hold" evtFilter="cancelBubble" nodeType="interactiveSeq">
                <p:stCondLst>
                  <p:cond evt="onClick" delay="0">
                    <p:tgtEl>
                      <p:spTgt spid="129"/>
                    </p:tgtEl>
                  </p:cond>
                </p:stCondLst>
                <p:endSync evt="end" delay="0">
                  <p:rtn val="all"/>
                </p:endSync>
                <p:childTnLst>
                  <p:par>
                    <p:cTn id="574" fill="hold">
                      <p:stCondLst>
                        <p:cond delay="0"/>
                      </p:stCondLst>
                      <p:childTnLst>
                        <p:par>
                          <p:cTn id="575" fill="hold">
                            <p:stCondLst>
                              <p:cond delay="0"/>
                            </p:stCondLst>
                            <p:childTnLst>
                              <p:par>
                                <p:cTn id="576" presetID="10" presetClass="exit" presetSubtype="0" fill="hold" grpId="0" nodeType="clickEffect">
                                  <p:stCondLst>
                                    <p:cond delay="0"/>
                                  </p:stCondLst>
                                  <p:childTnLst>
                                    <p:animEffect transition="out" filter="fade">
                                      <p:cBhvr>
                                        <p:cTn id="577" dur="2000"/>
                                        <p:tgtEl>
                                          <p:spTgt spid="129"/>
                                        </p:tgtEl>
                                      </p:cBhvr>
                                    </p:animEffect>
                                    <p:set>
                                      <p:cBhvr>
                                        <p:cTn id="578" dur="1" fill="hold">
                                          <p:stCondLst>
                                            <p:cond delay="1999"/>
                                          </p:stCondLst>
                                        </p:cTn>
                                        <p:tgtEl>
                                          <p:spTgt spid="129"/>
                                        </p:tgtEl>
                                        <p:attrNameLst>
                                          <p:attrName>style.visibility</p:attrName>
                                        </p:attrNameLst>
                                      </p:cBhvr>
                                      <p:to>
                                        <p:strVal val="hidden"/>
                                      </p:to>
                                    </p:set>
                                  </p:childTnLst>
                                </p:cTn>
                              </p:par>
                            </p:childTnLst>
                          </p:cTn>
                        </p:par>
                      </p:childTnLst>
                    </p:cTn>
                  </p:par>
                  <p:par>
                    <p:cTn id="579" fill="hold">
                      <p:stCondLst>
                        <p:cond delay="indefinite"/>
                      </p:stCondLst>
                      <p:childTnLst>
                        <p:par>
                          <p:cTn id="580" fill="hold">
                            <p:stCondLst>
                              <p:cond delay="0"/>
                            </p:stCondLst>
                            <p:childTnLst>
                              <p:par>
                                <p:cTn id="581" presetID="10" presetClass="exit" presetSubtype="0" fill="hold" grpId="1" nodeType="clickEffect">
                                  <p:stCondLst>
                                    <p:cond delay="0"/>
                                  </p:stCondLst>
                                  <p:childTnLst>
                                    <p:animEffect transition="out" filter="fade">
                                      <p:cBhvr>
                                        <p:cTn id="582" dur="2000"/>
                                        <p:tgtEl>
                                          <p:spTgt spid="129"/>
                                        </p:tgtEl>
                                      </p:cBhvr>
                                    </p:animEffect>
                                    <p:set>
                                      <p:cBhvr>
                                        <p:cTn id="583" dur="1" fill="hold">
                                          <p:stCondLst>
                                            <p:cond delay="1999"/>
                                          </p:stCondLst>
                                        </p:cTn>
                                        <p:tgtEl>
                                          <p:spTgt spid="129"/>
                                        </p:tgtEl>
                                        <p:attrNameLst>
                                          <p:attrName>style.visibility</p:attrName>
                                        </p:attrNameLst>
                                      </p:cBhvr>
                                      <p:to>
                                        <p:strVal val="hidden"/>
                                      </p:to>
                                    </p:set>
                                  </p:childTnLst>
                                </p:cTn>
                              </p:par>
                            </p:childTnLst>
                          </p:cTn>
                        </p:par>
                      </p:childTnLst>
                    </p:cTn>
                  </p:par>
                  <p:par>
                    <p:cTn id="584" fill="hold">
                      <p:stCondLst>
                        <p:cond delay="indefinite"/>
                      </p:stCondLst>
                      <p:childTnLst>
                        <p:par>
                          <p:cTn id="585" fill="hold">
                            <p:stCondLst>
                              <p:cond delay="0"/>
                            </p:stCondLst>
                            <p:childTnLst>
                              <p:par>
                                <p:cTn id="586" presetID="10" presetClass="exit" presetSubtype="0" fill="hold" grpId="2" nodeType="clickEffect">
                                  <p:stCondLst>
                                    <p:cond delay="0"/>
                                  </p:stCondLst>
                                  <p:childTnLst>
                                    <p:animEffect transition="out" filter="fade">
                                      <p:cBhvr>
                                        <p:cTn id="587" dur="2000"/>
                                        <p:tgtEl>
                                          <p:spTgt spid="129"/>
                                        </p:tgtEl>
                                      </p:cBhvr>
                                    </p:animEffect>
                                    <p:set>
                                      <p:cBhvr>
                                        <p:cTn id="588" dur="1" fill="hold">
                                          <p:stCondLst>
                                            <p:cond delay="1999"/>
                                          </p:stCondLst>
                                        </p:cTn>
                                        <p:tgtEl>
                                          <p:spTgt spid="129"/>
                                        </p:tgtEl>
                                        <p:attrNameLst>
                                          <p:attrName>style.visibility</p:attrName>
                                        </p:attrNameLst>
                                      </p:cBhvr>
                                      <p:to>
                                        <p:strVal val="hidden"/>
                                      </p:to>
                                    </p:set>
                                  </p:childTnLst>
                                </p:cTn>
                              </p:par>
                            </p:childTnLst>
                          </p:cTn>
                        </p:par>
                      </p:childTnLst>
                    </p:cTn>
                  </p:par>
                </p:childTnLst>
              </p:cTn>
              <p:nextCondLst>
                <p:cond evt="onClick" delay="0">
                  <p:tgtEl>
                    <p:spTgt spid="129"/>
                  </p:tgtEl>
                </p:cond>
              </p:nextCondLst>
            </p:seq>
            <p:seq concurrent="1" nextAc="seek">
              <p:cTn id="589" restart="whenNotActive" fill="hold" evtFilter="cancelBubble" nodeType="interactiveSeq">
                <p:stCondLst>
                  <p:cond evt="onClick" delay="0">
                    <p:tgtEl>
                      <p:spTgt spid="130"/>
                    </p:tgtEl>
                  </p:cond>
                </p:stCondLst>
                <p:endSync evt="end" delay="0">
                  <p:rtn val="all"/>
                </p:endSync>
                <p:childTnLst>
                  <p:par>
                    <p:cTn id="590" fill="hold">
                      <p:stCondLst>
                        <p:cond delay="0"/>
                      </p:stCondLst>
                      <p:childTnLst>
                        <p:par>
                          <p:cTn id="591" fill="hold">
                            <p:stCondLst>
                              <p:cond delay="0"/>
                            </p:stCondLst>
                            <p:childTnLst>
                              <p:par>
                                <p:cTn id="592" presetID="10" presetClass="exit" presetSubtype="0" fill="hold" grpId="0" nodeType="clickEffect">
                                  <p:stCondLst>
                                    <p:cond delay="0"/>
                                  </p:stCondLst>
                                  <p:childTnLst>
                                    <p:animEffect transition="out" filter="fade">
                                      <p:cBhvr>
                                        <p:cTn id="593" dur="2000"/>
                                        <p:tgtEl>
                                          <p:spTgt spid="130"/>
                                        </p:tgtEl>
                                      </p:cBhvr>
                                    </p:animEffect>
                                    <p:set>
                                      <p:cBhvr>
                                        <p:cTn id="594" dur="1" fill="hold">
                                          <p:stCondLst>
                                            <p:cond delay="1999"/>
                                          </p:stCondLst>
                                        </p:cTn>
                                        <p:tgtEl>
                                          <p:spTgt spid="130"/>
                                        </p:tgtEl>
                                        <p:attrNameLst>
                                          <p:attrName>style.visibility</p:attrName>
                                        </p:attrNameLst>
                                      </p:cBhvr>
                                      <p:to>
                                        <p:strVal val="hidden"/>
                                      </p:to>
                                    </p:set>
                                  </p:childTnLst>
                                </p:cTn>
                              </p:par>
                            </p:childTnLst>
                          </p:cTn>
                        </p:par>
                      </p:childTnLst>
                    </p:cTn>
                  </p:par>
                  <p:par>
                    <p:cTn id="595" fill="hold">
                      <p:stCondLst>
                        <p:cond delay="indefinite"/>
                      </p:stCondLst>
                      <p:childTnLst>
                        <p:par>
                          <p:cTn id="596" fill="hold">
                            <p:stCondLst>
                              <p:cond delay="0"/>
                            </p:stCondLst>
                            <p:childTnLst>
                              <p:par>
                                <p:cTn id="597" presetID="10" presetClass="exit" presetSubtype="0" fill="hold" grpId="1" nodeType="clickEffect">
                                  <p:stCondLst>
                                    <p:cond delay="0"/>
                                  </p:stCondLst>
                                  <p:childTnLst>
                                    <p:animEffect transition="out" filter="fade">
                                      <p:cBhvr>
                                        <p:cTn id="598" dur="2000"/>
                                        <p:tgtEl>
                                          <p:spTgt spid="130"/>
                                        </p:tgtEl>
                                      </p:cBhvr>
                                    </p:animEffect>
                                    <p:set>
                                      <p:cBhvr>
                                        <p:cTn id="599" dur="1" fill="hold">
                                          <p:stCondLst>
                                            <p:cond delay="1999"/>
                                          </p:stCondLst>
                                        </p:cTn>
                                        <p:tgtEl>
                                          <p:spTgt spid="130"/>
                                        </p:tgtEl>
                                        <p:attrNameLst>
                                          <p:attrName>style.visibility</p:attrName>
                                        </p:attrNameLst>
                                      </p:cBhvr>
                                      <p:to>
                                        <p:strVal val="hidden"/>
                                      </p:to>
                                    </p:set>
                                  </p:childTnLst>
                                </p:cTn>
                              </p:par>
                            </p:childTnLst>
                          </p:cTn>
                        </p:par>
                      </p:childTnLst>
                    </p:cTn>
                  </p:par>
                  <p:par>
                    <p:cTn id="600" fill="hold">
                      <p:stCondLst>
                        <p:cond delay="indefinite"/>
                      </p:stCondLst>
                      <p:childTnLst>
                        <p:par>
                          <p:cTn id="601" fill="hold">
                            <p:stCondLst>
                              <p:cond delay="0"/>
                            </p:stCondLst>
                            <p:childTnLst>
                              <p:par>
                                <p:cTn id="602" presetID="10" presetClass="exit" presetSubtype="0" fill="hold" grpId="2" nodeType="clickEffect">
                                  <p:stCondLst>
                                    <p:cond delay="0"/>
                                  </p:stCondLst>
                                  <p:childTnLst>
                                    <p:animEffect transition="out" filter="fade">
                                      <p:cBhvr>
                                        <p:cTn id="603" dur="2000"/>
                                        <p:tgtEl>
                                          <p:spTgt spid="130"/>
                                        </p:tgtEl>
                                      </p:cBhvr>
                                    </p:animEffect>
                                    <p:set>
                                      <p:cBhvr>
                                        <p:cTn id="604" dur="1" fill="hold">
                                          <p:stCondLst>
                                            <p:cond delay="1999"/>
                                          </p:stCondLst>
                                        </p:cTn>
                                        <p:tgtEl>
                                          <p:spTgt spid="130"/>
                                        </p:tgtEl>
                                        <p:attrNameLst>
                                          <p:attrName>style.visibility</p:attrName>
                                        </p:attrNameLst>
                                      </p:cBhvr>
                                      <p:to>
                                        <p:strVal val="hidden"/>
                                      </p:to>
                                    </p:set>
                                  </p:childTnLst>
                                </p:cTn>
                              </p:par>
                            </p:childTnLst>
                          </p:cTn>
                        </p:par>
                      </p:childTnLst>
                    </p:cTn>
                  </p:par>
                </p:childTnLst>
              </p:cTn>
              <p:nextCondLst>
                <p:cond evt="onClick" delay="0">
                  <p:tgtEl>
                    <p:spTgt spid="130"/>
                  </p:tgtEl>
                </p:cond>
              </p:nextCondLst>
            </p:seq>
            <p:seq concurrent="1" nextAc="seek">
              <p:cTn id="605" restart="whenNotActive" fill="hold" evtFilter="cancelBubble" nodeType="interactiveSeq">
                <p:stCondLst>
                  <p:cond evt="onClick" delay="0">
                    <p:tgtEl>
                      <p:spTgt spid="131"/>
                    </p:tgtEl>
                  </p:cond>
                </p:stCondLst>
                <p:endSync evt="end" delay="0">
                  <p:rtn val="all"/>
                </p:endSync>
                <p:childTnLst>
                  <p:par>
                    <p:cTn id="606" fill="hold">
                      <p:stCondLst>
                        <p:cond delay="0"/>
                      </p:stCondLst>
                      <p:childTnLst>
                        <p:par>
                          <p:cTn id="607" fill="hold">
                            <p:stCondLst>
                              <p:cond delay="0"/>
                            </p:stCondLst>
                            <p:childTnLst>
                              <p:par>
                                <p:cTn id="608" presetID="10" presetClass="exit" presetSubtype="0" fill="hold" grpId="0" nodeType="clickEffect">
                                  <p:stCondLst>
                                    <p:cond delay="0"/>
                                  </p:stCondLst>
                                  <p:childTnLst>
                                    <p:animEffect transition="out" filter="fade">
                                      <p:cBhvr>
                                        <p:cTn id="609" dur="2000"/>
                                        <p:tgtEl>
                                          <p:spTgt spid="131"/>
                                        </p:tgtEl>
                                      </p:cBhvr>
                                    </p:animEffect>
                                    <p:set>
                                      <p:cBhvr>
                                        <p:cTn id="610" dur="1" fill="hold">
                                          <p:stCondLst>
                                            <p:cond delay="1999"/>
                                          </p:stCondLst>
                                        </p:cTn>
                                        <p:tgtEl>
                                          <p:spTgt spid="131"/>
                                        </p:tgtEl>
                                        <p:attrNameLst>
                                          <p:attrName>style.visibility</p:attrName>
                                        </p:attrNameLst>
                                      </p:cBhvr>
                                      <p:to>
                                        <p:strVal val="hidden"/>
                                      </p:to>
                                    </p:set>
                                  </p:childTnLst>
                                </p:cTn>
                              </p:par>
                            </p:childTnLst>
                          </p:cTn>
                        </p:par>
                      </p:childTnLst>
                    </p:cTn>
                  </p:par>
                  <p:par>
                    <p:cTn id="611" fill="hold">
                      <p:stCondLst>
                        <p:cond delay="indefinite"/>
                      </p:stCondLst>
                      <p:childTnLst>
                        <p:par>
                          <p:cTn id="612" fill="hold">
                            <p:stCondLst>
                              <p:cond delay="0"/>
                            </p:stCondLst>
                            <p:childTnLst>
                              <p:par>
                                <p:cTn id="613" presetID="10" presetClass="exit" presetSubtype="0" fill="hold" grpId="1" nodeType="clickEffect">
                                  <p:stCondLst>
                                    <p:cond delay="0"/>
                                  </p:stCondLst>
                                  <p:childTnLst>
                                    <p:animEffect transition="out" filter="fade">
                                      <p:cBhvr>
                                        <p:cTn id="614" dur="2000"/>
                                        <p:tgtEl>
                                          <p:spTgt spid="131"/>
                                        </p:tgtEl>
                                      </p:cBhvr>
                                    </p:animEffect>
                                    <p:set>
                                      <p:cBhvr>
                                        <p:cTn id="615" dur="1" fill="hold">
                                          <p:stCondLst>
                                            <p:cond delay="1999"/>
                                          </p:stCondLst>
                                        </p:cTn>
                                        <p:tgtEl>
                                          <p:spTgt spid="131"/>
                                        </p:tgtEl>
                                        <p:attrNameLst>
                                          <p:attrName>style.visibility</p:attrName>
                                        </p:attrNameLst>
                                      </p:cBhvr>
                                      <p:to>
                                        <p:strVal val="hidden"/>
                                      </p:to>
                                    </p:set>
                                  </p:childTnLst>
                                </p:cTn>
                              </p:par>
                            </p:childTnLst>
                          </p:cTn>
                        </p:par>
                      </p:childTnLst>
                    </p:cTn>
                  </p:par>
                  <p:par>
                    <p:cTn id="616" fill="hold">
                      <p:stCondLst>
                        <p:cond delay="indefinite"/>
                      </p:stCondLst>
                      <p:childTnLst>
                        <p:par>
                          <p:cTn id="617" fill="hold">
                            <p:stCondLst>
                              <p:cond delay="0"/>
                            </p:stCondLst>
                            <p:childTnLst>
                              <p:par>
                                <p:cTn id="618" presetID="10" presetClass="exit" presetSubtype="0" fill="hold" grpId="2" nodeType="clickEffect">
                                  <p:stCondLst>
                                    <p:cond delay="0"/>
                                  </p:stCondLst>
                                  <p:childTnLst>
                                    <p:animEffect transition="out" filter="fade">
                                      <p:cBhvr>
                                        <p:cTn id="619" dur="2000"/>
                                        <p:tgtEl>
                                          <p:spTgt spid="131"/>
                                        </p:tgtEl>
                                      </p:cBhvr>
                                    </p:animEffect>
                                    <p:set>
                                      <p:cBhvr>
                                        <p:cTn id="620" dur="1" fill="hold">
                                          <p:stCondLst>
                                            <p:cond delay="1999"/>
                                          </p:stCondLst>
                                        </p:cTn>
                                        <p:tgtEl>
                                          <p:spTgt spid="131"/>
                                        </p:tgtEl>
                                        <p:attrNameLst>
                                          <p:attrName>style.visibility</p:attrName>
                                        </p:attrNameLst>
                                      </p:cBhvr>
                                      <p:to>
                                        <p:strVal val="hidden"/>
                                      </p:to>
                                    </p:set>
                                  </p:childTnLst>
                                </p:cTn>
                              </p:par>
                            </p:childTnLst>
                          </p:cTn>
                        </p:par>
                      </p:childTnLst>
                    </p:cTn>
                  </p:par>
                </p:childTnLst>
              </p:cTn>
              <p:nextCondLst>
                <p:cond evt="onClick" delay="0">
                  <p:tgtEl>
                    <p:spTgt spid="131"/>
                  </p:tgtEl>
                </p:cond>
              </p:nextCondLst>
            </p:seq>
            <p:seq concurrent="1" nextAc="seek">
              <p:cTn id="621" restart="whenNotActive" fill="hold" evtFilter="cancelBubble" nodeType="interactiveSeq">
                <p:stCondLst>
                  <p:cond evt="onClick" delay="0">
                    <p:tgtEl>
                      <p:spTgt spid="132"/>
                    </p:tgtEl>
                  </p:cond>
                </p:stCondLst>
                <p:endSync evt="end" delay="0">
                  <p:rtn val="all"/>
                </p:endSync>
                <p:childTnLst>
                  <p:par>
                    <p:cTn id="622" fill="hold">
                      <p:stCondLst>
                        <p:cond delay="0"/>
                      </p:stCondLst>
                      <p:childTnLst>
                        <p:par>
                          <p:cTn id="623" fill="hold">
                            <p:stCondLst>
                              <p:cond delay="0"/>
                            </p:stCondLst>
                            <p:childTnLst>
                              <p:par>
                                <p:cTn id="624" presetID="10" presetClass="exit" presetSubtype="0" fill="hold" grpId="0" nodeType="clickEffect">
                                  <p:stCondLst>
                                    <p:cond delay="0"/>
                                  </p:stCondLst>
                                  <p:childTnLst>
                                    <p:animEffect transition="out" filter="fade">
                                      <p:cBhvr>
                                        <p:cTn id="625" dur="2000"/>
                                        <p:tgtEl>
                                          <p:spTgt spid="132"/>
                                        </p:tgtEl>
                                      </p:cBhvr>
                                    </p:animEffect>
                                    <p:set>
                                      <p:cBhvr>
                                        <p:cTn id="626" dur="1" fill="hold">
                                          <p:stCondLst>
                                            <p:cond delay="1999"/>
                                          </p:stCondLst>
                                        </p:cTn>
                                        <p:tgtEl>
                                          <p:spTgt spid="132"/>
                                        </p:tgtEl>
                                        <p:attrNameLst>
                                          <p:attrName>style.visibility</p:attrName>
                                        </p:attrNameLst>
                                      </p:cBhvr>
                                      <p:to>
                                        <p:strVal val="hidden"/>
                                      </p:to>
                                    </p:set>
                                  </p:childTnLst>
                                </p:cTn>
                              </p:par>
                            </p:childTnLst>
                          </p:cTn>
                        </p:par>
                      </p:childTnLst>
                    </p:cTn>
                  </p:par>
                  <p:par>
                    <p:cTn id="627" fill="hold">
                      <p:stCondLst>
                        <p:cond delay="indefinite"/>
                      </p:stCondLst>
                      <p:childTnLst>
                        <p:par>
                          <p:cTn id="628" fill="hold">
                            <p:stCondLst>
                              <p:cond delay="0"/>
                            </p:stCondLst>
                            <p:childTnLst>
                              <p:par>
                                <p:cTn id="629" presetID="10" presetClass="exit" presetSubtype="0" fill="hold" grpId="1" nodeType="clickEffect">
                                  <p:stCondLst>
                                    <p:cond delay="0"/>
                                  </p:stCondLst>
                                  <p:childTnLst>
                                    <p:animEffect transition="out" filter="fade">
                                      <p:cBhvr>
                                        <p:cTn id="630" dur="2000"/>
                                        <p:tgtEl>
                                          <p:spTgt spid="132"/>
                                        </p:tgtEl>
                                      </p:cBhvr>
                                    </p:animEffect>
                                    <p:set>
                                      <p:cBhvr>
                                        <p:cTn id="631" dur="1" fill="hold">
                                          <p:stCondLst>
                                            <p:cond delay="1999"/>
                                          </p:stCondLst>
                                        </p:cTn>
                                        <p:tgtEl>
                                          <p:spTgt spid="132"/>
                                        </p:tgtEl>
                                        <p:attrNameLst>
                                          <p:attrName>style.visibility</p:attrName>
                                        </p:attrNameLst>
                                      </p:cBhvr>
                                      <p:to>
                                        <p:strVal val="hidden"/>
                                      </p:to>
                                    </p:set>
                                  </p:childTnLst>
                                </p:cTn>
                              </p:par>
                            </p:childTnLst>
                          </p:cTn>
                        </p:par>
                      </p:childTnLst>
                    </p:cTn>
                  </p:par>
                  <p:par>
                    <p:cTn id="632" fill="hold">
                      <p:stCondLst>
                        <p:cond delay="indefinite"/>
                      </p:stCondLst>
                      <p:childTnLst>
                        <p:par>
                          <p:cTn id="633" fill="hold">
                            <p:stCondLst>
                              <p:cond delay="0"/>
                            </p:stCondLst>
                            <p:childTnLst>
                              <p:par>
                                <p:cTn id="634" presetID="10" presetClass="exit" presetSubtype="0" fill="hold" grpId="2" nodeType="clickEffect">
                                  <p:stCondLst>
                                    <p:cond delay="0"/>
                                  </p:stCondLst>
                                  <p:childTnLst>
                                    <p:animEffect transition="out" filter="fade">
                                      <p:cBhvr>
                                        <p:cTn id="635" dur="2000"/>
                                        <p:tgtEl>
                                          <p:spTgt spid="132"/>
                                        </p:tgtEl>
                                      </p:cBhvr>
                                    </p:animEffect>
                                    <p:set>
                                      <p:cBhvr>
                                        <p:cTn id="636" dur="1" fill="hold">
                                          <p:stCondLst>
                                            <p:cond delay="1999"/>
                                          </p:stCondLst>
                                        </p:cTn>
                                        <p:tgtEl>
                                          <p:spTgt spid="132"/>
                                        </p:tgtEl>
                                        <p:attrNameLst>
                                          <p:attrName>style.visibility</p:attrName>
                                        </p:attrNameLst>
                                      </p:cBhvr>
                                      <p:to>
                                        <p:strVal val="hidden"/>
                                      </p:to>
                                    </p:set>
                                  </p:childTnLst>
                                </p:cTn>
                              </p:par>
                            </p:childTnLst>
                          </p:cTn>
                        </p:par>
                      </p:childTnLst>
                    </p:cTn>
                  </p:par>
                </p:childTnLst>
              </p:cTn>
              <p:nextCondLst>
                <p:cond evt="onClick" delay="0">
                  <p:tgtEl>
                    <p:spTgt spid="132"/>
                  </p:tgtEl>
                </p:cond>
              </p:nextCondLst>
            </p:seq>
            <p:seq concurrent="1" nextAc="seek">
              <p:cTn id="637" restart="whenNotActive" fill="hold" evtFilter="cancelBubble" nodeType="interactiveSeq">
                <p:stCondLst>
                  <p:cond evt="onClick" delay="0">
                    <p:tgtEl>
                      <p:spTgt spid="133"/>
                    </p:tgtEl>
                  </p:cond>
                </p:stCondLst>
                <p:endSync evt="end" delay="0">
                  <p:rtn val="all"/>
                </p:endSync>
                <p:childTnLst>
                  <p:par>
                    <p:cTn id="638" fill="hold">
                      <p:stCondLst>
                        <p:cond delay="0"/>
                      </p:stCondLst>
                      <p:childTnLst>
                        <p:par>
                          <p:cTn id="639" fill="hold">
                            <p:stCondLst>
                              <p:cond delay="0"/>
                            </p:stCondLst>
                            <p:childTnLst>
                              <p:par>
                                <p:cTn id="640" presetID="10" presetClass="exit" presetSubtype="0" fill="hold" grpId="0" nodeType="clickEffect">
                                  <p:stCondLst>
                                    <p:cond delay="0"/>
                                  </p:stCondLst>
                                  <p:childTnLst>
                                    <p:animEffect transition="out" filter="fade">
                                      <p:cBhvr>
                                        <p:cTn id="641" dur="2000"/>
                                        <p:tgtEl>
                                          <p:spTgt spid="133"/>
                                        </p:tgtEl>
                                      </p:cBhvr>
                                    </p:animEffect>
                                    <p:set>
                                      <p:cBhvr>
                                        <p:cTn id="642" dur="1" fill="hold">
                                          <p:stCondLst>
                                            <p:cond delay="1999"/>
                                          </p:stCondLst>
                                        </p:cTn>
                                        <p:tgtEl>
                                          <p:spTgt spid="133"/>
                                        </p:tgtEl>
                                        <p:attrNameLst>
                                          <p:attrName>style.visibility</p:attrName>
                                        </p:attrNameLst>
                                      </p:cBhvr>
                                      <p:to>
                                        <p:strVal val="hidden"/>
                                      </p:to>
                                    </p:set>
                                  </p:childTnLst>
                                </p:cTn>
                              </p:par>
                            </p:childTnLst>
                          </p:cTn>
                        </p:par>
                      </p:childTnLst>
                    </p:cTn>
                  </p:par>
                  <p:par>
                    <p:cTn id="643" fill="hold">
                      <p:stCondLst>
                        <p:cond delay="indefinite"/>
                      </p:stCondLst>
                      <p:childTnLst>
                        <p:par>
                          <p:cTn id="644" fill="hold">
                            <p:stCondLst>
                              <p:cond delay="0"/>
                            </p:stCondLst>
                            <p:childTnLst>
                              <p:par>
                                <p:cTn id="645" presetID="10" presetClass="exit" presetSubtype="0" fill="hold" grpId="1" nodeType="clickEffect">
                                  <p:stCondLst>
                                    <p:cond delay="0"/>
                                  </p:stCondLst>
                                  <p:childTnLst>
                                    <p:animEffect transition="out" filter="fade">
                                      <p:cBhvr>
                                        <p:cTn id="646" dur="2000"/>
                                        <p:tgtEl>
                                          <p:spTgt spid="133"/>
                                        </p:tgtEl>
                                      </p:cBhvr>
                                    </p:animEffect>
                                    <p:set>
                                      <p:cBhvr>
                                        <p:cTn id="647" dur="1" fill="hold">
                                          <p:stCondLst>
                                            <p:cond delay="1999"/>
                                          </p:stCondLst>
                                        </p:cTn>
                                        <p:tgtEl>
                                          <p:spTgt spid="133"/>
                                        </p:tgtEl>
                                        <p:attrNameLst>
                                          <p:attrName>style.visibility</p:attrName>
                                        </p:attrNameLst>
                                      </p:cBhvr>
                                      <p:to>
                                        <p:strVal val="hidden"/>
                                      </p:to>
                                    </p:set>
                                  </p:childTnLst>
                                </p:cTn>
                              </p:par>
                            </p:childTnLst>
                          </p:cTn>
                        </p:par>
                      </p:childTnLst>
                    </p:cTn>
                  </p:par>
                  <p:par>
                    <p:cTn id="648" fill="hold">
                      <p:stCondLst>
                        <p:cond delay="indefinite"/>
                      </p:stCondLst>
                      <p:childTnLst>
                        <p:par>
                          <p:cTn id="649" fill="hold">
                            <p:stCondLst>
                              <p:cond delay="0"/>
                            </p:stCondLst>
                            <p:childTnLst>
                              <p:par>
                                <p:cTn id="650" presetID="10" presetClass="exit" presetSubtype="0" fill="hold" grpId="2" nodeType="clickEffect">
                                  <p:stCondLst>
                                    <p:cond delay="0"/>
                                  </p:stCondLst>
                                  <p:childTnLst>
                                    <p:animEffect transition="out" filter="fade">
                                      <p:cBhvr>
                                        <p:cTn id="651" dur="2000"/>
                                        <p:tgtEl>
                                          <p:spTgt spid="133"/>
                                        </p:tgtEl>
                                      </p:cBhvr>
                                    </p:animEffect>
                                    <p:set>
                                      <p:cBhvr>
                                        <p:cTn id="652" dur="1" fill="hold">
                                          <p:stCondLst>
                                            <p:cond delay="1999"/>
                                          </p:stCondLst>
                                        </p:cTn>
                                        <p:tgtEl>
                                          <p:spTgt spid="133"/>
                                        </p:tgtEl>
                                        <p:attrNameLst>
                                          <p:attrName>style.visibility</p:attrName>
                                        </p:attrNameLst>
                                      </p:cBhvr>
                                      <p:to>
                                        <p:strVal val="hidden"/>
                                      </p:to>
                                    </p:set>
                                  </p:childTnLst>
                                </p:cTn>
                              </p:par>
                            </p:childTnLst>
                          </p:cTn>
                        </p:par>
                      </p:childTnLst>
                    </p:cTn>
                  </p:par>
                </p:childTnLst>
              </p:cTn>
              <p:nextCondLst>
                <p:cond evt="onClick" delay="0">
                  <p:tgtEl>
                    <p:spTgt spid="133"/>
                  </p:tgtEl>
                </p:cond>
              </p:nextCondLst>
            </p:seq>
            <p:seq concurrent="1" nextAc="seek">
              <p:cTn id="653" restart="whenNotActive" fill="hold" evtFilter="cancelBubble" nodeType="interactiveSeq">
                <p:stCondLst>
                  <p:cond evt="onClick" delay="0">
                    <p:tgtEl>
                      <p:spTgt spid="134"/>
                    </p:tgtEl>
                  </p:cond>
                </p:stCondLst>
                <p:endSync evt="end" delay="0">
                  <p:rtn val="all"/>
                </p:endSync>
                <p:childTnLst>
                  <p:par>
                    <p:cTn id="654" fill="hold">
                      <p:stCondLst>
                        <p:cond delay="0"/>
                      </p:stCondLst>
                      <p:childTnLst>
                        <p:par>
                          <p:cTn id="655" fill="hold">
                            <p:stCondLst>
                              <p:cond delay="0"/>
                            </p:stCondLst>
                            <p:childTnLst>
                              <p:par>
                                <p:cTn id="656" presetID="10" presetClass="exit" presetSubtype="0" fill="hold" grpId="0" nodeType="clickEffect">
                                  <p:stCondLst>
                                    <p:cond delay="0"/>
                                  </p:stCondLst>
                                  <p:childTnLst>
                                    <p:animEffect transition="out" filter="fade">
                                      <p:cBhvr>
                                        <p:cTn id="657" dur="2000"/>
                                        <p:tgtEl>
                                          <p:spTgt spid="134"/>
                                        </p:tgtEl>
                                      </p:cBhvr>
                                    </p:animEffect>
                                    <p:set>
                                      <p:cBhvr>
                                        <p:cTn id="658" dur="1" fill="hold">
                                          <p:stCondLst>
                                            <p:cond delay="1999"/>
                                          </p:stCondLst>
                                        </p:cTn>
                                        <p:tgtEl>
                                          <p:spTgt spid="134"/>
                                        </p:tgtEl>
                                        <p:attrNameLst>
                                          <p:attrName>style.visibility</p:attrName>
                                        </p:attrNameLst>
                                      </p:cBhvr>
                                      <p:to>
                                        <p:strVal val="hidden"/>
                                      </p:to>
                                    </p:set>
                                  </p:childTnLst>
                                </p:cTn>
                              </p:par>
                            </p:childTnLst>
                          </p:cTn>
                        </p:par>
                      </p:childTnLst>
                    </p:cTn>
                  </p:par>
                  <p:par>
                    <p:cTn id="659" fill="hold">
                      <p:stCondLst>
                        <p:cond delay="indefinite"/>
                      </p:stCondLst>
                      <p:childTnLst>
                        <p:par>
                          <p:cTn id="660" fill="hold">
                            <p:stCondLst>
                              <p:cond delay="0"/>
                            </p:stCondLst>
                            <p:childTnLst>
                              <p:par>
                                <p:cTn id="661" presetID="10" presetClass="exit" presetSubtype="0" fill="hold" grpId="1" nodeType="clickEffect">
                                  <p:stCondLst>
                                    <p:cond delay="0"/>
                                  </p:stCondLst>
                                  <p:childTnLst>
                                    <p:animEffect transition="out" filter="fade">
                                      <p:cBhvr>
                                        <p:cTn id="662" dur="2000"/>
                                        <p:tgtEl>
                                          <p:spTgt spid="134"/>
                                        </p:tgtEl>
                                      </p:cBhvr>
                                    </p:animEffect>
                                    <p:set>
                                      <p:cBhvr>
                                        <p:cTn id="663" dur="1" fill="hold">
                                          <p:stCondLst>
                                            <p:cond delay="1999"/>
                                          </p:stCondLst>
                                        </p:cTn>
                                        <p:tgtEl>
                                          <p:spTgt spid="134"/>
                                        </p:tgtEl>
                                        <p:attrNameLst>
                                          <p:attrName>style.visibility</p:attrName>
                                        </p:attrNameLst>
                                      </p:cBhvr>
                                      <p:to>
                                        <p:strVal val="hidden"/>
                                      </p:to>
                                    </p:set>
                                  </p:childTnLst>
                                </p:cTn>
                              </p:par>
                            </p:childTnLst>
                          </p:cTn>
                        </p:par>
                      </p:childTnLst>
                    </p:cTn>
                  </p:par>
                  <p:par>
                    <p:cTn id="664" fill="hold">
                      <p:stCondLst>
                        <p:cond delay="indefinite"/>
                      </p:stCondLst>
                      <p:childTnLst>
                        <p:par>
                          <p:cTn id="665" fill="hold">
                            <p:stCondLst>
                              <p:cond delay="0"/>
                            </p:stCondLst>
                            <p:childTnLst>
                              <p:par>
                                <p:cTn id="666" presetID="10" presetClass="exit" presetSubtype="0" fill="hold" grpId="2" nodeType="clickEffect">
                                  <p:stCondLst>
                                    <p:cond delay="0"/>
                                  </p:stCondLst>
                                  <p:childTnLst>
                                    <p:animEffect transition="out" filter="fade">
                                      <p:cBhvr>
                                        <p:cTn id="667" dur="2000"/>
                                        <p:tgtEl>
                                          <p:spTgt spid="134"/>
                                        </p:tgtEl>
                                      </p:cBhvr>
                                    </p:animEffect>
                                    <p:set>
                                      <p:cBhvr>
                                        <p:cTn id="668" dur="1" fill="hold">
                                          <p:stCondLst>
                                            <p:cond delay="1999"/>
                                          </p:stCondLst>
                                        </p:cTn>
                                        <p:tgtEl>
                                          <p:spTgt spid="134"/>
                                        </p:tgtEl>
                                        <p:attrNameLst>
                                          <p:attrName>style.visibility</p:attrName>
                                        </p:attrNameLst>
                                      </p:cBhvr>
                                      <p:to>
                                        <p:strVal val="hidden"/>
                                      </p:to>
                                    </p:set>
                                  </p:childTnLst>
                                </p:cTn>
                              </p:par>
                            </p:childTnLst>
                          </p:cTn>
                        </p:par>
                      </p:childTnLst>
                    </p:cTn>
                  </p:par>
                </p:childTnLst>
              </p:cTn>
              <p:nextCondLst>
                <p:cond evt="onClick" delay="0">
                  <p:tgtEl>
                    <p:spTgt spid="134"/>
                  </p:tgtEl>
                </p:cond>
              </p:nextCondLst>
            </p:seq>
            <p:seq concurrent="1" nextAc="seek">
              <p:cTn id="669" restart="whenNotActive" fill="hold" evtFilter="cancelBubble" nodeType="interactiveSeq">
                <p:stCondLst>
                  <p:cond evt="onClick" delay="0">
                    <p:tgtEl>
                      <p:spTgt spid="135"/>
                    </p:tgtEl>
                  </p:cond>
                </p:stCondLst>
                <p:endSync evt="end" delay="0">
                  <p:rtn val="all"/>
                </p:endSync>
                <p:childTnLst>
                  <p:par>
                    <p:cTn id="670" fill="hold">
                      <p:stCondLst>
                        <p:cond delay="0"/>
                      </p:stCondLst>
                      <p:childTnLst>
                        <p:par>
                          <p:cTn id="671" fill="hold">
                            <p:stCondLst>
                              <p:cond delay="0"/>
                            </p:stCondLst>
                            <p:childTnLst>
                              <p:par>
                                <p:cTn id="672" presetID="10" presetClass="exit" presetSubtype="0" fill="hold" grpId="0" nodeType="clickEffect">
                                  <p:stCondLst>
                                    <p:cond delay="0"/>
                                  </p:stCondLst>
                                  <p:childTnLst>
                                    <p:animEffect transition="out" filter="fade">
                                      <p:cBhvr>
                                        <p:cTn id="673" dur="2000"/>
                                        <p:tgtEl>
                                          <p:spTgt spid="135"/>
                                        </p:tgtEl>
                                      </p:cBhvr>
                                    </p:animEffect>
                                    <p:set>
                                      <p:cBhvr>
                                        <p:cTn id="674" dur="1" fill="hold">
                                          <p:stCondLst>
                                            <p:cond delay="1999"/>
                                          </p:stCondLst>
                                        </p:cTn>
                                        <p:tgtEl>
                                          <p:spTgt spid="135"/>
                                        </p:tgtEl>
                                        <p:attrNameLst>
                                          <p:attrName>style.visibility</p:attrName>
                                        </p:attrNameLst>
                                      </p:cBhvr>
                                      <p:to>
                                        <p:strVal val="hidden"/>
                                      </p:to>
                                    </p:set>
                                  </p:childTnLst>
                                </p:cTn>
                              </p:par>
                            </p:childTnLst>
                          </p:cTn>
                        </p:par>
                      </p:childTnLst>
                    </p:cTn>
                  </p:par>
                  <p:par>
                    <p:cTn id="675" fill="hold">
                      <p:stCondLst>
                        <p:cond delay="indefinite"/>
                      </p:stCondLst>
                      <p:childTnLst>
                        <p:par>
                          <p:cTn id="676" fill="hold">
                            <p:stCondLst>
                              <p:cond delay="0"/>
                            </p:stCondLst>
                            <p:childTnLst>
                              <p:par>
                                <p:cTn id="677" presetID="10" presetClass="exit" presetSubtype="0" fill="hold" grpId="1" nodeType="clickEffect">
                                  <p:stCondLst>
                                    <p:cond delay="0"/>
                                  </p:stCondLst>
                                  <p:childTnLst>
                                    <p:animEffect transition="out" filter="fade">
                                      <p:cBhvr>
                                        <p:cTn id="678" dur="2000"/>
                                        <p:tgtEl>
                                          <p:spTgt spid="135"/>
                                        </p:tgtEl>
                                      </p:cBhvr>
                                    </p:animEffect>
                                    <p:set>
                                      <p:cBhvr>
                                        <p:cTn id="679" dur="1" fill="hold">
                                          <p:stCondLst>
                                            <p:cond delay="1999"/>
                                          </p:stCondLst>
                                        </p:cTn>
                                        <p:tgtEl>
                                          <p:spTgt spid="135"/>
                                        </p:tgtEl>
                                        <p:attrNameLst>
                                          <p:attrName>style.visibility</p:attrName>
                                        </p:attrNameLst>
                                      </p:cBhvr>
                                      <p:to>
                                        <p:strVal val="hidden"/>
                                      </p:to>
                                    </p:set>
                                  </p:childTnLst>
                                </p:cTn>
                              </p:par>
                            </p:childTnLst>
                          </p:cTn>
                        </p:par>
                      </p:childTnLst>
                    </p:cTn>
                  </p:par>
                  <p:par>
                    <p:cTn id="680" fill="hold">
                      <p:stCondLst>
                        <p:cond delay="indefinite"/>
                      </p:stCondLst>
                      <p:childTnLst>
                        <p:par>
                          <p:cTn id="681" fill="hold">
                            <p:stCondLst>
                              <p:cond delay="0"/>
                            </p:stCondLst>
                            <p:childTnLst>
                              <p:par>
                                <p:cTn id="682" presetID="10" presetClass="exit" presetSubtype="0" fill="hold" grpId="2" nodeType="clickEffect">
                                  <p:stCondLst>
                                    <p:cond delay="0"/>
                                  </p:stCondLst>
                                  <p:childTnLst>
                                    <p:animEffect transition="out" filter="fade">
                                      <p:cBhvr>
                                        <p:cTn id="683" dur="2000"/>
                                        <p:tgtEl>
                                          <p:spTgt spid="135"/>
                                        </p:tgtEl>
                                      </p:cBhvr>
                                    </p:animEffect>
                                    <p:set>
                                      <p:cBhvr>
                                        <p:cTn id="684" dur="1" fill="hold">
                                          <p:stCondLst>
                                            <p:cond delay="1999"/>
                                          </p:stCondLst>
                                        </p:cTn>
                                        <p:tgtEl>
                                          <p:spTgt spid="135"/>
                                        </p:tgtEl>
                                        <p:attrNameLst>
                                          <p:attrName>style.visibility</p:attrName>
                                        </p:attrNameLst>
                                      </p:cBhvr>
                                      <p:to>
                                        <p:strVal val="hidden"/>
                                      </p:to>
                                    </p:set>
                                  </p:childTnLst>
                                </p:cTn>
                              </p:par>
                            </p:childTnLst>
                          </p:cTn>
                        </p:par>
                      </p:childTnLst>
                    </p:cTn>
                  </p:par>
                </p:childTnLst>
              </p:cTn>
              <p:nextCondLst>
                <p:cond evt="onClick" delay="0">
                  <p:tgtEl>
                    <p:spTgt spid="135"/>
                  </p:tgtEl>
                </p:cond>
              </p:nextCondLst>
            </p:seq>
            <p:seq concurrent="1" nextAc="seek">
              <p:cTn id="685" restart="whenNotActive" fill="hold" evtFilter="cancelBubble" nodeType="interactiveSeq">
                <p:stCondLst>
                  <p:cond evt="onClick" delay="0">
                    <p:tgtEl>
                      <p:spTgt spid="136"/>
                    </p:tgtEl>
                  </p:cond>
                </p:stCondLst>
                <p:endSync evt="end" delay="0">
                  <p:rtn val="all"/>
                </p:endSync>
                <p:childTnLst>
                  <p:par>
                    <p:cTn id="686" fill="hold">
                      <p:stCondLst>
                        <p:cond delay="0"/>
                      </p:stCondLst>
                      <p:childTnLst>
                        <p:par>
                          <p:cTn id="687" fill="hold">
                            <p:stCondLst>
                              <p:cond delay="0"/>
                            </p:stCondLst>
                            <p:childTnLst>
                              <p:par>
                                <p:cTn id="688" presetID="10" presetClass="exit" presetSubtype="0" fill="hold" grpId="0" nodeType="clickEffect">
                                  <p:stCondLst>
                                    <p:cond delay="0"/>
                                  </p:stCondLst>
                                  <p:childTnLst>
                                    <p:animEffect transition="out" filter="fade">
                                      <p:cBhvr>
                                        <p:cTn id="689" dur="2000"/>
                                        <p:tgtEl>
                                          <p:spTgt spid="136"/>
                                        </p:tgtEl>
                                      </p:cBhvr>
                                    </p:animEffect>
                                    <p:set>
                                      <p:cBhvr>
                                        <p:cTn id="690" dur="1" fill="hold">
                                          <p:stCondLst>
                                            <p:cond delay="1999"/>
                                          </p:stCondLst>
                                        </p:cTn>
                                        <p:tgtEl>
                                          <p:spTgt spid="136"/>
                                        </p:tgtEl>
                                        <p:attrNameLst>
                                          <p:attrName>style.visibility</p:attrName>
                                        </p:attrNameLst>
                                      </p:cBhvr>
                                      <p:to>
                                        <p:strVal val="hidden"/>
                                      </p:to>
                                    </p:set>
                                  </p:childTnLst>
                                </p:cTn>
                              </p:par>
                            </p:childTnLst>
                          </p:cTn>
                        </p:par>
                      </p:childTnLst>
                    </p:cTn>
                  </p:par>
                  <p:par>
                    <p:cTn id="691" fill="hold">
                      <p:stCondLst>
                        <p:cond delay="indefinite"/>
                      </p:stCondLst>
                      <p:childTnLst>
                        <p:par>
                          <p:cTn id="692" fill="hold">
                            <p:stCondLst>
                              <p:cond delay="0"/>
                            </p:stCondLst>
                            <p:childTnLst>
                              <p:par>
                                <p:cTn id="693" presetID="10" presetClass="exit" presetSubtype="0" fill="hold" grpId="1" nodeType="clickEffect">
                                  <p:stCondLst>
                                    <p:cond delay="0"/>
                                  </p:stCondLst>
                                  <p:childTnLst>
                                    <p:animEffect transition="out" filter="fade">
                                      <p:cBhvr>
                                        <p:cTn id="694" dur="2000"/>
                                        <p:tgtEl>
                                          <p:spTgt spid="136"/>
                                        </p:tgtEl>
                                      </p:cBhvr>
                                    </p:animEffect>
                                    <p:set>
                                      <p:cBhvr>
                                        <p:cTn id="695" dur="1" fill="hold">
                                          <p:stCondLst>
                                            <p:cond delay="1999"/>
                                          </p:stCondLst>
                                        </p:cTn>
                                        <p:tgtEl>
                                          <p:spTgt spid="136"/>
                                        </p:tgtEl>
                                        <p:attrNameLst>
                                          <p:attrName>style.visibility</p:attrName>
                                        </p:attrNameLst>
                                      </p:cBhvr>
                                      <p:to>
                                        <p:strVal val="hidden"/>
                                      </p:to>
                                    </p:set>
                                  </p:childTnLst>
                                </p:cTn>
                              </p:par>
                            </p:childTnLst>
                          </p:cTn>
                        </p:par>
                      </p:childTnLst>
                    </p:cTn>
                  </p:par>
                  <p:par>
                    <p:cTn id="696" fill="hold">
                      <p:stCondLst>
                        <p:cond delay="indefinite"/>
                      </p:stCondLst>
                      <p:childTnLst>
                        <p:par>
                          <p:cTn id="697" fill="hold">
                            <p:stCondLst>
                              <p:cond delay="0"/>
                            </p:stCondLst>
                            <p:childTnLst>
                              <p:par>
                                <p:cTn id="698" presetID="10" presetClass="exit" presetSubtype="0" fill="hold" grpId="2" nodeType="clickEffect">
                                  <p:stCondLst>
                                    <p:cond delay="0"/>
                                  </p:stCondLst>
                                  <p:childTnLst>
                                    <p:animEffect transition="out" filter="fade">
                                      <p:cBhvr>
                                        <p:cTn id="699" dur="2000"/>
                                        <p:tgtEl>
                                          <p:spTgt spid="136"/>
                                        </p:tgtEl>
                                      </p:cBhvr>
                                    </p:animEffect>
                                    <p:set>
                                      <p:cBhvr>
                                        <p:cTn id="700" dur="1" fill="hold">
                                          <p:stCondLst>
                                            <p:cond delay="1999"/>
                                          </p:stCondLst>
                                        </p:cTn>
                                        <p:tgtEl>
                                          <p:spTgt spid="136"/>
                                        </p:tgtEl>
                                        <p:attrNameLst>
                                          <p:attrName>style.visibility</p:attrName>
                                        </p:attrNameLst>
                                      </p:cBhvr>
                                      <p:to>
                                        <p:strVal val="hidden"/>
                                      </p:to>
                                    </p:set>
                                  </p:childTnLst>
                                </p:cTn>
                              </p:par>
                            </p:childTnLst>
                          </p:cTn>
                        </p:par>
                      </p:childTnLst>
                    </p:cTn>
                  </p:par>
                </p:childTnLst>
              </p:cTn>
              <p:nextCondLst>
                <p:cond evt="onClick" delay="0">
                  <p:tgtEl>
                    <p:spTgt spid="136"/>
                  </p:tgtEl>
                </p:cond>
              </p:nextCondLst>
            </p:seq>
            <p:seq concurrent="1" nextAc="seek">
              <p:cTn id="701" restart="whenNotActive" fill="hold" evtFilter="cancelBubble" nodeType="interactiveSeq">
                <p:stCondLst>
                  <p:cond evt="onClick" delay="0">
                    <p:tgtEl>
                      <p:spTgt spid="137"/>
                    </p:tgtEl>
                  </p:cond>
                </p:stCondLst>
                <p:endSync evt="end" delay="0">
                  <p:rtn val="all"/>
                </p:endSync>
                <p:childTnLst>
                  <p:par>
                    <p:cTn id="702" fill="hold">
                      <p:stCondLst>
                        <p:cond delay="0"/>
                      </p:stCondLst>
                      <p:childTnLst>
                        <p:par>
                          <p:cTn id="703" fill="hold">
                            <p:stCondLst>
                              <p:cond delay="0"/>
                            </p:stCondLst>
                            <p:childTnLst>
                              <p:par>
                                <p:cTn id="704" presetID="10" presetClass="exit" presetSubtype="0" fill="hold" grpId="0" nodeType="clickEffect">
                                  <p:stCondLst>
                                    <p:cond delay="0"/>
                                  </p:stCondLst>
                                  <p:childTnLst>
                                    <p:animEffect transition="out" filter="fade">
                                      <p:cBhvr>
                                        <p:cTn id="705" dur="2000"/>
                                        <p:tgtEl>
                                          <p:spTgt spid="137"/>
                                        </p:tgtEl>
                                      </p:cBhvr>
                                    </p:animEffect>
                                    <p:set>
                                      <p:cBhvr>
                                        <p:cTn id="706" dur="1" fill="hold">
                                          <p:stCondLst>
                                            <p:cond delay="1999"/>
                                          </p:stCondLst>
                                        </p:cTn>
                                        <p:tgtEl>
                                          <p:spTgt spid="137"/>
                                        </p:tgtEl>
                                        <p:attrNameLst>
                                          <p:attrName>style.visibility</p:attrName>
                                        </p:attrNameLst>
                                      </p:cBhvr>
                                      <p:to>
                                        <p:strVal val="hidden"/>
                                      </p:to>
                                    </p:set>
                                  </p:childTnLst>
                                </p:cTn>
                              </p:par>
                            </p:childTnLst>
                          </p:cTn>
                        </p:par>
                      </p:childTnLst>
                    </p:cTn>
                  </p:par>
                  <p:par>
                    <p:cTn id="707" fill="hold">
                      <p:stCondLst>
                        <p:cond delay="indefinite"/>
                      </p:stCondLst>
                      <p:childTnLst>
                        <p:par>
                          <p:cTn id="708" fill="hold">
                            <p:stCondLst>
                              <p:cond delay="0"/>
                            </p:stCondLst>
                            <p:childTnLst>
                              <p:par>
                                <p:cTn id="709" presetID="10" presetClass="exit" presetSubtype="0" fill="hold" grpId="1" nodeType="clickEffect">
                                  <p:stCondLst>
                                    <p:cond delay="0"/>
                                  </p:stCondLst>
                                  <p:childTnLst>
                                    <p:animEffect transition="out" filter="fade">
                                      <p:cBhvr>
                                        <p:cTn id="710" dur="2000"/>
                                        <p:tgtEl>
                                          <p:spTgt spid="137"/>
                                        </p:tgtEl>
                                      </p:cBhvr>
                                    </p:animEffect>
                                    <p:set>
                                      <p:cBhvr>
                                        <p:cTn id="711" dur="1" fill="hold">
                                          <p:stCondLst>
                                            <p:cond delay="1999"/>
                                          </p:stCondLst>
                                        </p:cTn>
                                        <p:tgtEl>
                                          <p:spTgt spid="137"/>
                                        </p:tgtEl>
                                        <p:attrNameLst>
                                          <p:attrName>style.visibility</p:attrName>
                                        </p:attrNameLst>
                                      </p:cBhvr>
                                      <p:to>
                                        <p:strVal val="hidden"/>
                                      </p:to>
                                    </p:set>
                                  </p:childTnLst>
                                </p:cTn>
                              </p:par>
                            </p:childTnLst>
                          </p:cTn>
                        </p:par>
                      </p:childTnLst>
                    </p:cTn>
                  </p:par>
                  <p:par>
                    <p:cTn id="712" fill="hold">
                      <p:stCondLst>
                        <p:cond delay="indefinite"/>
                      </p:stCondLst>
                      <p:childTnLst>
                        <p:par>
                          <p:cTn id="713" fill="hold">
                            <p:stCondLst>
                              <p:cond delay="0"/>
                            </p:stCondLst>
                            <p:childTnLst>
                              <p:par>
                                <p:cTn id="714" presetID="10" presetClass="exit" presetSubtype="0" fill="hold" grpId="2" nodeType="clickEffect">
                                  <p:stCondLst>
                                    <p:cond delay="0"/>
                                  </p:stCondLst>
                                  <p:childTnLst>
                                    <p:animEffect transition="out" filter="fade">
                                      <p:cBhvr>
                                        <p:cTn id="715" dur="2000"/>
                                        <p:tgtEl>
                                          <p:spTgt spid="137"/>
                                        </p:tgtEl>
                                      </p:cBhvr>
                                    </p:animEffect>
                                    <p:set>
                                      <p:cBhvr>
                                        <p:cTn id="716" dur="1" fill="hold">
                                          <p:stCondLst>
                                            <p:cond delay="1999"/>
                                          </p:stCondLst>
                                        </p:cTn>
                                        <p:tgtEl>
                                          <p:spTgt spid="137"/>
                                        </p:tgtEl>
                                        <p:attrNameLst>
                                          <p:attrName>style.visibility</p:attrName>
                                        </p:attrNameLst>
                                      </p:cBhvr>
                                      <p:to>
                                        <p:strVal val="hidden"/>
                                      </p:to>
                                    </p:set>
                                  </p:childTnLst>
                                </p:cTn>
                              </p:par>
                            </p:childTnLst>
                          </p:cTn>
                        </p:par>
                      </p:childTnLst>
                    </p:cTn>
                  </p:par>
                  <p:par>
                    <p:cTn id="717" fill="hold">
                      <p:stCondLst>
                        <p:cond delay="indefinite"/>
                      </p:stCondLst>
                      <p:childTnLst>
                        <p:par>
                          <p:cTn id="718" fill="hold">
                            <p:stCondLst>
                              <p:cond delay="0"/>
                            </p:stCondLst>
                            <p:childTnLst>
                              <p:par>
                                <p:cTn id="719" presetID="10" presetClass="exit" presetSubtype="0" fill="hold" grpId="2" nodeType="clickEffect">
                                  <p:stCondLst>
                                    <p:cond delay="0"/>
                                  </p:stCondLst>
                                  <p:childTnLst>
                                    <p:animEffect transition="out" filter="fade">
                                      <p:cBhvr>
                                        <p:cTn id="720" dur="2000"/>
                                        <p:tgtEl>
                                          <p:spTgt spid="138"/>
                                        </p:tgtEl>
                                      </p:cBhvr>
                                    </p:animEffect>
                                    <p:set>
                                      <p:cBhvr>
                                        <p:cTn id="721" dur="1" fill="hold">
                                          <p:stCondLst>
                                            <p:cond delay="19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7"/>
                  </p:tgtEl>
                </p:cond>
              </p:nextCondLst>
            </p:seq>
            <p:seq concurrent="1" nextAc="seek">
              <p:cTn id="722" restart="whenNotActive" fill="hold" evtFilter="cancelBubble" nodeType="interactiveSeq">
                <p:stCondLst>
                  <p:cond evt="onClick" delay="0">
                    <p:tgtEl>
                      <p:spTgt spid="138"/>
                    </p:tgtEl>
                  </p:cond>
                </p:stCondLst>
                <p:endSync evt="end" delay="0">
                  <p:rtn val="all"/>
                </p:endSync>
                <p:childTnLst>
                  <p:par>
                    <p:cTn id="723" fill="hold">
                      <p:stCondLst>
                        <p:cond delay="0"/>
                      </p:stCondLst>
                      <p:childTnLst>
                        <p:par>
                          <p:cTn id="724" fill="hold">
                            <p:stCondLst>
                              <p:cond delay="0"/>
                            </p:stCondLst>
                            <p:childTnLst>
                              <p:par>
                                <p:cTn id="725" presetID="10" presetClass="exit" presetSubtype="0" fill="hold" grpId="0" nodeType="clickEffect">
                                  <p:stCondLst>
                                    <p:cond delay="0"/>
                                  </p:stCondLst>
                                  <p:childTnLst>
                                    <p:animEffect transition="out" filter="fade">
                                      <p:cBhvr>
                                        <p:cTn id="726" dur="2000"/>
                                        <p:tgtEl>
                                          <p:spTgt spid="138"/>
                                        </p:tgtEl>
                                      </p:cBhvr>
                                    </p:animEffect>
                                    <p:set>
                                      <p:cBhvr>
                                        <p:cTn id="727" dur="1" fill="hold">
                                          <p:stCondLst>
                                            <p:cond delay="1999"/>
                                          </p:stCondLst>
                                        </p:cTn>
                                        <p:tgtEl>
                                          <p:spTgt spid="138"/>
                                        </p:tgtEl>
                                        <p:attrNameLst>
                                          <p:attrName>style.visibility</p:attrName>
                                        </p:attrNameLst>
                                      </p:cBhvr>
                                      <p:to>
                                        <p:strVal val="hidden"/>
                                      </p:to>
                                    </p:set>
                                  </p:childTnLst>
                                </p:cTn>
                              </p:par>
                            </p:childTnLst>
                          </p:cTn>
                        </p:par>
                      </p:childTnLst>
                    </p:cTn>
                  </p:par>
                  <p:par>
                    <p:cTn id="728" fill="hold">
                      <p:stCondLst>
                        <p:cond delay="indefinite"/>
                      </p:stCondLst>
                      <p:childTnLst>
                        <p:par>
                          <p:cTn id="729" fill="hold">
                            <p:stCondLst>
                              <p:cond delay="0"/>
                            </p:stCondLst>
                            <p:childTnLst>
                              <p:par>
                                <p:cTn id="730" presetID="10" presetClass="exit" presetSubtype="0" fill="hold" grpId="1" nodeType="clickEffect">
                                  <p:stCondLst>
                                    <p:cond delay="0"/>
                                  </p:stCondLst>
                                  <p:childTnLst>
                                    <p:animEffect transition="out" filter="fade">
                                      <p:cBhvr>
                                        <p:cTn id="731" dur="2000"/>
                                        <p:tgtEl>
                                          <p:spTgt spid="138"/>
                                        </p:tgtEl>
                                      </p:cBhvr>
                                    </p:animEffect>
                                    <p:set>
                                      <p:cBhvr>
                                        <p:cTn id="732" dur="1" fill="hold">
                                          <p:stCondLst>
                                            <p:cond delay="19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8"/>
                  </p:tgtEl>
                </p:cond>
              </p:nextCondLst>
            </p:seq>
            <p:seq concurrent="1" nextAc="seek">
              <p:cTn id="733" restart="whenNotActive" fill="hold" evtFilter="cancelBubble" nodeType="interactiveSeq">
                <p:stCondLst>
                  <p:cond evt="onClick" delay="0">
                    <p:tgtEl>
                      <p:spTgt spid="139"/>
                    </p:tgtEl>
                  </p:cond>
                </p:stCondLst>
                <p:endSync evt="end" delay="0">
                  <p:rtn val="all"/>
                </p:endSync>
                <p:childTnLst>
                  <p:par>
                    <p:cTn id="734" fill="hold">
                      <p:stCondLst>
                        <p:cond delay="0"/>
                      </p:stCondLst>
                      <p:childTnLst>
                        <p:par>
                          <p:cTn id="735" fill="hold">
                            <p:stCondLst>
                              <p:cond delay="0"/>
                            </p:stCondLst>
                            <p:childTnLst>
                              <p:par>
                                <p:cTn id="736" presetID="10" presetClass="exit" presetSubtype="0" fill="hold" grpId="0" nodeType="clickEffect">
                                  <p:stCondLst>
                                    <p:cond delay="0"/>
                                  </p:stCondLst>
                                  <p:childTnLst>
                                    <p:animEffect transition="out" filter="fade">
                                      <p:cBhvr>
                                        <p:cTn id="737" dur="2000"/>
                                        <p:tgtEl>
                                          <p:spTgt spid="139"/>
                                        </p:tgtEl>
                                      </p:cBhvr>
                                    </p:animEffect>
                                    <p:set>
                                      <p:cBhvr>
                                        <p:cTn id="738" dur="1" fill="hold">
                                          <p:stCondLst>
                                            <p:cond delay="1999"/>
                                          </p:stCondLst>
                                        </p:cTn>
                                        <p:tgtEl>
                                          <p:spTgt spid="139"/>
                                        </p:tgtEl>
                                        <p:attrNameLst>
                                          <p:attrName>style.visibility</p:attrName>
                                        </p:attrNameLst>
                                      </p:cBhvr>
                                      <p:to>
                                        <p:strVal val="hidden"/>
                                      </p:to>
                                    </p:set>
                                  </p:childTnLst>
                                </p:cTn>
                              </p:par>
                            </p:childTnLst>
                          </p:cTn>
                        </p:par>
                      </p:childTnLst>
                    </p:cTn>
                  </p:par>
                  <p:par>
                    <p:cTn id="739" fill="hold">
                      <p:stCondLst>
                        <p:cond delay="indefinite"/>
                      </p:stCondLst>
                      <p:childTnLst>
                        <p:par>
                          <p:cTn id="740" fill="hold">
                            <p:stCondLst>
                              <p:cond delay="0"/>
                            </p:stCondLst>
                            <p:childTnLst>
                              <p:par>
                                <p:cTn id="741" presetID="10" presetClass="exit" presetSubtype="0" fill="hold" grpId="1" nodeType="clickEffect">
                                  <p:stCondLst>
                                    <p:cond delay="0"/>
                                  </p:stCondLst>
                                  <p:childTnLst>
                                    <p:animEffect transition="out" filter="fade">
                                      <p:cBhvr>
                                        <p:cTn id="742" dur="2000"/>
                                        <p:tgtEl>
                                          <p:spTgt spid="139"/>
                                        </p:tgtEl>
                                      </p:cBhvr>
                                    </p:animEffect>
                                    <p:set>
                                      <p:cBhvr>
                                        <p:cTn id="743" dur="1" fill="hold">
                                          <p:stCondLst>
                                            <p:cond delay="1999"/>
                                          </p:stCondLst>
                                        </p:cTn>
                                        <p:tgtEl>
                                          <p:spTgt spid="139"/>
                                        </p:tgtEl>
                                        <p:attrNameLst>
                                          <p:attrName>style.visibility</p:attrName>
                                        </p:attrNameLst>
                                      </p:cBhvr>
                                      <p:to>
                                        <p:strVal val="hidden"/>
                                      </p:to>
                                    </p:set>
                                  </p:childTnLst>
                                </p:cTn>
                              </p:par>
                            </p:childTnLst>
                          </p:cTn>
                        </p:par>
                      </p:childTnLst>
                    </p:cTn>
                  </p:par>
                  <p:par>
                    <p:cTn id="744" fill="hold">
                      <p:stCondLst>
                        <p:cond delay="indefinite"/>
                      </p:stCondLst>
                      <p:childTnLst>
                        <p:par>
                          <p:cTn id="745" fill="hold">
                            <p:stCondLst>
                              <p:cond delay="0"/>
                            </p:stCondLst>
                            <p:childTnLst>
                              <p:par>
                                <p:cTn id="746" presetID="10" presetClass="exit" presetSubtype="0" fill="hold" grpId="2" nodeType="clickEffect">
                                  <p:stCondLst>
                                    <p:cond delay="0"/>
                                  </p:stCondLst>
                                  <p:childTnLst>
                                    <p:animEffect transition="out" filter="fade">
                                      <p:cBhvr>
                                        <p:cTn id="747" dur="2000"/>
                                        <p:tgtEl>
                                          <p:spTgt spid="139"/>
                                        </p:tgtEl>
                                      </p:cBhvr>
                                    </p:animEffect>
                                    <p:set>
                                      <p:cBhvr>
                                        <p:cTn id="748" dur="1" fill="hold">
                                          <p:stCondLst>
                                            <p:cond delay="1999"/>
                                          </p:stCondLst>
                                        </p:cTn>
                                        <p:tgtEl>
                                          <p:spTgt spid="139"/>
                                        </p:tgtEl>
                                        <p:attrNameLst>
                                          <p:attrName>style.visibility</p:attrName>
                                        </p:attrNameLst>
                                      </p:cBhvr>
                                      <p:to>
                                        <p:strVal val="hidden"/>
                                      </p:to>
                                    </p:set>
                                  </p:childTnLst>
                                </p:cTn>
                              </p:par>
                            </p:childTnLst>
                          </p:cTn>
                        </p:par>
                      </p:childTnLst>
                    </p:cTn>
                  </p:par>
                </p:childTnLst>
              </p:cTn>
              <p:nextCondLst>
                <p:cond evt="onClick" delay="0">
                  <p:tgtEl>
                    <p:spTgt spid="139"/>
                  </p:tgtEl>
                </p:cond>
              </p:nextCondLst>
            </p:seq>
            <p:seq concurrent="1" nextAc="seek">
              <p:cTn id="749" restart="whenNotActive" fill="hold" evtFilter="cancelBubble" nodeType="interactiveSeq">
                <p:stCondLst>
                  <p:cond evt="onClick" delay="0">
                    <p:tgtEl>
                      <p:spTgt spid="140"/>
                    </p:tgtEl>
                  </p:cond>
                </p:stCondLst>
                <p:endSync evt="end" delay="0">
                  <p:rtn val="all"/>
                </p:endSync>
                <p:childTnLst>
                  <p:par>
                    <p:cTn id="750" fill="hold">
                      <p:stCondLst>
                        <p:cond delay="0"/>
                      </p:stCondLst>
                      <p:childTnLst>
                        <p:par>
                          <p:cTn id="751" fill="hold">
                            <p:stCondLst>
                              <p:cond delay="0"/>
                            </p:stCondLst>
                            <p:childTnLst>
                              <p:par>
                                <p:cTn id="752" presetID="10" presetClass="exit" presetSubtype="0" fill="hold" grpId="0" nodeType="clickEffect">
                                  <p:stCondLst>
                                    <p:cond delay="0"/>
                                  </p:stCondLst>
                                  <p:childTnLst>
                                    <p:animEffect transition="out" filter="fade">
                                      <p:cBhvr>
                                        <p:cTn id="753" dur="2000"/>
                                        <p:tgtEl>
                                          <p:spTgt spid="140"/>
                                        </p:tgtEl>
                                      </p:cBhvr>
                                    </p:animEffect>
                                    <p:set>
                                      <p:cBhvr>
                                        <p:cTn id="754" dur="1" fill="hold">
                                          <p:stCondLst>
                                            <p:cond delay="1999"/>
                                          </p:stCondLst>
                                        </p:cTn>
                                        <p:tgtEl>
                                          <p:spTgt spid="140"/>
                                        </p:tgtEl>
                                        <p:attrNameLst>
                                          <p:attrName>style.visibility</p:attrName>
                                        </p:attrNameLst>
                                      </p:cBhvr>
                                      <p:to>
                                        <p:strVal val="hidden"/>
                                      </p:to>
                                    </p:set>
                                  </p:childTnLst>
                                </p:cTn>
                              </p:par>
                            </p:childTnLst>
                          </p:cTn>
                        </p:par>
                      </p:childTnLst>
                    </p:cTn>
                  </p:par>
                  <p:par>
                    <p:cTn id="755" fill="hold">
                      <p:stCondLst>
                        <p:cond delay="indefinite"/>
                      </p:stCondLst>
                      <p:childTnLst>
                        <p:par>
                          <p:cTn id="756" fill="hold">
                            <p:stCondLst>
                              <p:cond delay="0"/>
                            </p:stCondLst>
                            <p:childTnLst>
                              <p:par>
                                <p:cTn id="757" presetID="10" presetClass="exit" presetSubtype="0" fill="hold" grpId="1" nodeType="clickEffect">
                                  <p:stCondLst>
                                    <p:cond delay="0"/>
                                  </p:stCondLst>
                                  <p:childTnLst>
                                    <p:animEffect transition="out" filter="fade">
                                      <p:cBhvr>
                                        <p:cTn id="758" dur="2000"/>
                                        <p:tgtEl>
                                          <p:spTgt spid="140"/>
                                        </p:tgtEl>
                                      </p:cBhvr>
                                    </p:animEffect>
                                    <p:set>
                                      <p:cBhvr>
                                        <p:cTn id="759" dur="1" fill="hold">
                                          <p:stCondLst>
                                            <p:cond delay="1999"/>
                                          </p:stCondLst>
                                        </p:cTn>
                                        <p:tgtEl>
                                          <p:spTgt spid="140"/>
                                        </p:tgtEl>
                                        <p:attrNameLst>
                                          <p:attrName>style.visibility</p:attrName>
                                        </p:attrNameLst>
                                      </p:cBhvr>
                                      <p:to>
                                        <p:strVal val="hidden"/>
                                      </p:to>
                                    </p:set>
                                  </p:childTnLst>
                                </p:cTn>
                              </p:par>
                            </p:childTnLst>
                          </p:cTn>
                        </p:par>
                      </p:childTnLst>
                    </p:cTn>
                  </p:par>
                  <p:par>
                    <p:cTn id="760" fill="hold">
                      <p:stCondLst>
                        <p:cond delay="indefinite"/>
                      </p:stCondLst>
                      <p:childTnLst>
                        <p:par>
                          <p:cTn id="761" fill="hold">
                            <p:stCondLst>
                              <p:cond delay="0"/>
                            </p:stCondLst>
                            <p:childTnLst>
                              <p:par>
                                <p:cTn id="762" presetID="10" presetClass="exit" presetSubtype="0" fill="hold" grpId="2" nodeType="clickEffect">
                                  <p:stCondLst>
                                    <p:cond delay="0"/>
                                  </p:stCondLst>
                                  <p:childTnLst>
                                    <p:animEffect transition="out" filter="fade">
                                      <p:cBhvr>
                                        <p:cTn id="763" dur="2000"/>
                                        <p:tgtEl>
                                          <p:spTgt spid="140"/>
                                        </p:tgtEl>
                                      </p:cBhvr>
                                    </p:animEffect>
                                    <p:set>
                                      <p:cBhvr>
                                        <p:cTn id="764" dur="1" fill="hold">
                                          <p:stCondLst>
                                            <p:cond delay="1999"/>
                                          </p:stCondLst>
                                        </p:cTn>
                                        <p:tgtEl>
                                          <p:spTgt spid="140"/>
                                        </p:tgtEl>
                                        <p:attrNameLst>
                                          <p:attrName>style.visibility</p:attrName>
                                        </p:attrNameLst>
                                      </p:cBhvr>
                                      <p:to>
                                        <p:strVal val="hidden"/>
                                      </p:to>
                                    </p:set>
                                  </p:childTnLst>
                                </p:cTn>
                              </p:par>
                            </p:childTnLst>
                          </p:cTn>
                        </p:par>
                      </p:childTnLst>
                    </p:cTn>
                  </p:par>
                </p:childTnLst>
              </p:cTn>
              <p:nextCondLst>
                <p:cond evt="onClick" delay="0">
                  <p:tgtEl>
                    <p:spTgt spid="140"/>
                  </p:tgtEl>
                </p:cond>
              </p:nextCondLst>
            </p:seq>
            <p:seq concurrent="1" nextAc="seek">
              <p:cTn id="765" restart="whenNotActive" fill="hold" evtFilter="cancelBubble" nodeType="interactiveSeq">
                <p:stCondLst>
                  <p:cond evt="onClick" delay="0">
                    <p:tgtEl>
                      <p:spTgt spid="141"/>
                    </p:tgtEl>
                  </p:cond>
                </p:stCondLst>
                <p:endSync evt="end" delay="0">
                  <p:rtn val="all"/>
                </p:endSync>
                <p:childTnLst>
                  <p:par>
                    <p:cTn id="766" fill="hold">
                      <p:stCondLst>
                        <p:cond delay="0"/>
                      </p:stCondLst>
                      <p:childTnLst>
                        <p:par>
                          <p:cTn id="767" fill="hold">
                            <p:stCondLst>
                              <p:cond delay="0"/>
                            </p:stCondLst>
                            <p:childTnLst>
                              <p:par>
                                <p:cTn id="768" presetID="10" presetClass="exit" presetSubtype="0" fill="hold" grpId="0" nodeType="clickEffect">
                                  <p:stCondLst>
                                    <p:cond delay="0"/>
                                  </p:stCondLst>
                                  <p:childTnLst>
                                    <p:animEffect transition="out" filter="fade">
                                      <p:cBhvr>
                                        <p:cTn id="769" dur="2000"/>
                                        <p:tgtEl>
                                          <p:spTgt spid="141"/>
                                        </p:tgtEl>
                                      </p:cBhvr>
                                    </p:animEffect>
                                    <p:set>
                                      <p:cBhvr>
                                        <p:cTn id="770" dur="1" fill="hold">
                                          <p:stCondLst>
                                            <p:cond delay="1999"/>
                                          </p:stCondLst>
                                        </p:cTn>
                                        <p:tgtEl>
                                          <p:spTgt spid="141"/>
                                        </p:tgtEl>
                                        <p:attrNameLst>
                                          <p:attrName>style.visibility</p:attrName>
                                        </p:attrNameLst>
                                      </p:cBhvr>
                                      <p:to>
                                        <p:strVal val="hidden"/>
                                      </p:to>
                                    </p:set>
                                  </p:childTnLst>
                                </p:cTn>
                              </p:par>
                            </p:childTnLst>
                          </p:cTn>
                        </p:par>
                      </p:childTnLst>
                    </p:cTn>
                  </p:par>
                  <p:par>
                    <p:cTn id="771" fill="hold">
                      <p:stCondLst>
                        <p:cond delay="indefinite"/>
                      </p:stCondLst>
                      <p:childTnLst>
                        <p:par>
                          <p:cTn id="772" fill="hold">
                            <p:stCondLst>
                              <p:cond delay="0"/>
                            </p:stCondLst>
                            <p:childTnLst>
                              <p:par>
                                <p:cTn id="773" presetID="10" presetClass="exit" presetSubtype="0" fill="hold" grpId="1" nodeType="clickEffect">
                                  <p:stCondLst>
                                    <p:cond delay="0"/>
                                  </p:stCondLst>
                                  <p:childTnLst>
                                    <p:animEffect transition="out" filter="fade">
                                      <p:cBhvr>
                                        <p:cTn id="774" dur="2000"/>
                                        <p:tgtEl>
                                          <p:spTgt spid="141"/>
                                        </p:tgtEl>
                                      </p:cBhvr>
                                    </p:animEffect>
                                    <p:set>
                                      <p:cBhvr>
                                        <p:cTn id="775" dur="1" fill="hold">
                                          <p:stCondLst>
                                            <p:cond delay="1999"/>
                                          </p:stCondLst>
                                        </p:cTn>
                                        <p:tgtEl>
                                          <p:spTgt spid="141"/>
                                        </p:tgtEl>
                                        <p:attrNameLst>
                                          <p:attrName>style.visibility</p:attrName>
                                        </p:attrNameLst>
                                      </p:cBhvr>
                                      <p:to>
                                        <p:strVal val="hidden"/>
                                      </p:to>
                                    </p:set>
                                  </p:childTnLst>
                                </p:cTn>
                              </p:par>
                            </p:childTnLst>
                          </p:cTn>
                        </p:par>
                      </p:childTnLst>
                    </p:cTn>
                  </p:par>
                  <p:par>
                    <p:cTn id="776" fill="hold">
                      <p:stCondLst>
                        <p:cond delay="indefinite"/>
                      </p:stCondLst>
                      <p:childTnLst>
                        <p:par>
                          <p:cTn id="777" fill="hold">
                            <p:stCondLst>
                              <p:cond delay="0"/>
                            </p:stCondLst>
                            <p:childTnLst>
                              <p:par>
                                <p:cTn id="778" presetID="10" presetClass="exit" presetSubtype="0" fill="hold" grpId="2" nodeType="clickEffect">
                                  <p:stCondLst>
                                    <p:cond delay="0"/>
                                  </p:stCondLst>
                                  <p:childTnLst>
                                    <p:animEffect transition="out" filter="fade">
                                      <p:cBhvr>
                                        <p:cTn id="779" dur="2000"/>
                                        <p:tgtEl>
                                          <p:spTgt spid="141"/>
                                        </p:tgtEl>
                                      </p:cBhvr>
                                    </p:animEffect>
                                    <p:set>
                                      <p:cBhvr>
                                        <p:cTn id="780" dur="1" fill="hold">
                                          <p:stCondLst>
                                            <p:cond delay="1999"/>
                                          </p:stCondLst>
                                        </p:cTn>
                                        <p:tgtEl>
                                          <p:spTgt spid="141"/>
                                        </p:tgtEl>
                                        <p:attrNameLst>
                                          <p:attrName>style.visibility</p:attrName>
                                        </p:attrNameLst>
                                      </p:cBhvr>
                                      <p:to>
                                        <p:strVal val="hidden"/>
                                      </p:to>
                                    </p:set>
                                  </p:childTnLst>
                                </p:cTn>
                              </p:par>
                            </p:childTnLst>
                          </p:cTn>
                        </p:par>
                      </p:childTnLst>
                    </p:cTn>
                  </p:par>
                </p:childTnLst>
              </p:cTn>
              <p:nextCondLst>
                <p:cond evt="onClick" delay="0">
                  <p:tgtEl>
                    <p:spTgt spid="141"/>
                  </p:tgtEl>
                </p:cond>
              </p:nextCondLst>
            </p:seq>
            <p:seq concurrent="1" nextAc="seek">
              <p:cTn id="781" restart="whenNotActive" fill="hold" evtFilter="cancelBubble" nodeType="interactiveSeq">
                <p:stCondLst>
                  <p:cond evt="onClick" delay="0">
                    <p:tgtEl>
                      <p:spTgt spid="142"/>
                    </p:tgtEl>
                  </p:cond>
                </p:stCondLst>
                <p:endSync evt="end" delay="0">
                  <p:rtn val="all"/>
                </p:endSync>
                <p:childTnLst>
                  <p:par>
                    <p:cTn id="782" fill="hold">
                      <p:stCondLst>
                        <p:cond delay="0"/>
                      </p:stCondLst>
                      <p:childTnLst>
                        <p:par>
                          <p:cTn id="783" fill="hold">
                            <p:stCondLst>
                              <p:cond delay="0"/>
                            </p:stCondLst>
                            <p:childTnLst>
                              <p:par>
                                <p:cTn id="784" presetID="10" presetClass="exit" presetSubtype="0" fill="hold" grpId="0" nodeType="clickEffect">
                                  <p:stCondLst>
                                    <p:cond delay="0"/>
                                  </p:stCondLst>
                                  <p:childTnLst>
                                    <p:animEffect transition="out" filter="fade">
                                      <p:cBhvr>
                                        <p:cTn id="785" dur="2000"/>
                                        <p:tgtEl>
                                          <p:spTgt spid="142"/>
                                        </p:tgtEl>
                                      </p:cBhvr>
                                    </p:animEffect>
                                    <p:set>
                                      <p:cBhvr>
                                        <p:cTn id="786" dur="1" fill="hold">
                                          <p:stCondLst>
                                            <p:cond delay="1999"/>
                                          </p:stCondLst>
                                        </p:cTn>
                                        <p:tgtEl>
                                          <p:spTgt spid="142"/>
                                        </p:tgtEl>
                                        <p:attrNameLst>
                                          <p:attrName>style.visibility</p:attrName>
                                        </p:attrNameLst>
                                      </p:cBhvr>
                                      <p:to>
                                        <p:strVal val="hidden"/>
                                      </p:to>
                                    </p:set>
                                  </p:childTnLst>
                                </p:cTn>
                              </p:par>
                            </p:childTnLst>
                          </p:cTn>
                        </p:par>
                      </p:childTnLst>
                    </p:cTn>
                  </p:par>
                  <p:par>
                    <p:cTn id="787" fill="hold">
                      <p:stCondLst>
                        <p:cond delay="indefinite"/>
                      </p:stCondLst>
                      <p:childTnLst>
                        <p:par>
                          <p:cTn id="788" fill="hold">
                            <p:stCondLst>
                              <p:cond delay="0"/>
                            </p:stCondLst>
                            <p:childTnLst>
                              <p:par>
                                <p:cTn id="789" presetID="10" presetClass="exit" presetSubtype="0" fill="hold" grpId="1" nodeType="clickEffect">
                                  <p:stCondLst>
                                    <p:cond delay="0"/>
                                  </p:stCondLst>
                                  <p:childTnLst>
                                    <p:animEffect transition="out" filter="fade">
                                      <p:cBhvr>
                                        <p:cTn id="790" dur="2000"/>
                                        <p:tgtEl>
                                          <p:spTgt spid="142"/>
                                        </p:tgtEl>
                                      </p:cBhvr>
                                    </p:animEffect>
                                    <p:set>
                                      <p:cBhvr>
                                        <p:cTn id="791" dur="1" fill="hold">
                                          <p:stCondLst>
                                            <p:cond delay="1999"/>
                                          </p:stCondLst>
                                        </p:cTn>
                                        <p:tgtEl>
                                          <p:spTgt spid="142"/>
                                        </p:tgtEl>
                                        <p:attrNameLst>
                                          <p:attrName>style.visibility</p:attrName>
                                        </p:attrNameLst>
                                      </p:cBhvr>
                                      <p:to>
                                        <p:strVal val="hidden"/>
                                      </p:to>
                                    </p:set>
                                  </p:childTnLst>
                                </p:cTn>
                              </p:par>
                            </p:childTnLst>
                          </p:cTn>
                        </p:par>
                      </p:childTnLst>
                    </p:cTn>
                  </p:par>
                  <p:par>
                    <p:cTn id="792" fill="hold">
                      <p:stCondLst>
                        <p:cond delay="indefinite"/>
                      </p:stCondLst>
                      <p:childTnLst>
                        <p:par>
                          <p:cTn id="793" fill="hold">
                            <p:stCondLst>
                              <p:cond delay="0"/>
                            </p:stCondLst>
                            <p:childTnLst>
                              <p:par>
                                <p:cTn id="794" presetID="10" presetClass="exit" presetSubtype="0" fill="hold" grpId="2" nodeType="clickEffect">
                                  <p:stCondLst>
                                    <p:cond delay="0"/>
                                  </p:stCondLst>
                                  <p:childTnLst>
                                    <p:animEffect transition="out" filter="fade">
                                      <p:cBhvr>
                                        <p:cTn id="795" dur="2000"/>
                                        <p:tgtEl>
                                          <p:spTgt spid="142"/>
                                        </p:tgtEl>
                                      </p:cBhvr>
                                    </p:animEffect>
                                    <p:set>
                                      <p:cBhvr>
                                        <p:cTn id="796" dur="1" fill="hold">
                                          <p:stCondLst>
                                            <p:cond delay="1999"/>
                                          </p:stCondLst>
                                        </p:cTn>
                                        <p:tgtEl>
                                          <p:spTgt spid="142"/>
                                        </p:tgtEl>
                                        <p:attrNameLst>
                                          <p:attrName>style.visibility</p:attrName>
                                        </p:attrNameLst>
                                      </p:cBhvr>
                                      <p:to>
                                        <p:strVal val="hidden"/>
                                      </p:to>
                                    </p:set>
                                  </p:childTnLst>
                                </p:cTn>
                              </p:par>
                            </p:childTnLst>
                          </p:cTn>
                        </p:par>
                      </p:childTnLst>
                    </p:cTn>
                  </p:par>
                </p:childTnLst>
              </p:cTn>
              <p:nextCondLst>
                <p:cond evt="onClick" delay="0">
                  <p:tgtEl>
                    <p:spTgt spid="142"/>
                  </p:tgtEl>
                </p:cond>
              </p:nextCondLst>
            </p:seq>
            <p:seq concurrent="1" nextAc="seek">
              <p:cTn id="797" restart="whenNotActive" fill="hold" evtFilter="cancelBubble" nodeType="interactiveSeq">
                <p:stCondLst>
                  <p:cond evt="onClick" delay="0">
                    <p:tgtEl>
                      <p:spTgt spid="143"/>
                    </p:tgtEl>
                  </p:cond>
                </p:stCondLst>
                <p:endSync evt="end" delay="0">
                  <p:rtn val="all"/>
                </p:endSync>
                <p:childTnLst>
                  <p:par>
                    <p:cTn id="798" fill="hold">
                      <p:stCondLst>
                        <p:cond delay="0"/>
                      </p:stCondLst>
                      <p:childTnLst>
                        <p:par>
                          <p:cTn id="799" fill="hold">
                            <p:stCondLst>
                              <p:cond delay="0"/>
                            </p:stCondLst>
                            <p:childTnLst>
                              <p:par>
                                <p:cTn id="800" presetID="10" presetClass="exit" presetSubtype="0" fill="hold" grpId="0" nodeType="clickEffect">
                                  <p:stCondLst>
                                    <p:cond delay="0"/>
                                  </p:stCondLst>
                                  <p:childTnLst>
                                    <p:animEffect transition="out" filter="fade">
                                      <p:cBhvr>
                                        <p:cTn id="801" dur="2000"/>
                                        <p:tgtEl>
                                          <p:spTgt spid="143"/>
                                        </p:tgtEl>
                                      </p:cBhvr>
                                    </p:animEffect>
                                    <p:set>
                                      <p:cBhvr>
                                        <p:cTn id="802" dur="1" fill="hold">
                                          <p:stCondLst>
                                            <p:cond delay="1999"/>
                                          </p:stCondLst>
                                        </p:cTn>
                                        <p:tgtEl>
                                          <p:spTgt spid="143"/>
                                        </p:tgtEl>
                                        <p:attrNameLst>
                                          <p:attrName>style.visibility</p:attrName>
                                        </p:attrNameLst>
                                      </p:cBhvr>
                                      <p:to>
                                        <p:strVal val="hidden"/>
                                      </p:to>
                                    </p:set>
                                  </p:childTnLst>
                                </p:cTn>
                              </p:par>
                            </p:childTnLst>
                          </p:cTn>
                        </p:par>
                      </p:childTnLst>
                    </p:cTn>
                  </p:par>
                  <p:par>
                    <p:cTn id="803" fill="hold">
                      <p:stCondLst>
                        <p:cond delay="indefinite"/>
                      </p:stCondLst>
                      <p:childTnLst>
                        <p:par>
                          <p:cTn id="804" fill="hold">
                            <p:stCondLst>
                              <p:cond delay="0"/>
                            </p:stCondLst>
                            <p:childTnLst>
                              <p:par>
                                <p:cTn id="805" presetID="10" presetClass="exit" presetSubtype="0" fill="hold" grpId="1" nodeType="clickEffect">
                                  <p:stCondLst>
                                    <p:cond delay="0"/>
                                  </p:stCondLst>
                                  <p:childTnLst>
                                    <p:animEffect transition="out" filter="fade">
                                      <p:cBhvr>
                                        <p:cTn id="806" dur="2000"/>
                                        <p:tgtEl>
                                          <p:spTgt spid="143"/>
                                        </p:tgtEl>
                                      </p:cBhvr>
                                    </p:animEffect>
                                    <p:set>
                                      <p:cBhvr>
                                        <p:cTn id="807" dur="1" fill="hold">
                                          <p:stCondLst>
                                            <p:cond delay="1999"/>
                                          </p:stCondLst>
                                        </p:cTn>
                                        <p:tgtEl>
                                          <p:spTgt spid="143"/>
                                        </p:tgtEl>
                                        <p:attrNameLst>
                                          <p:attrName>style.visibility</p:attrName>
                                        </p:attrNameLst>
                                      </p:cBhvr>
                                      <p:to>
                                        <p:strVal val="hidden"/>
                                      </p:to>
                                    </p:set>
                                  </p:childTnLst>
                                </p:cTn>
                              </p:par>
                            </p:childTnLst>
                          </p:cTn>
                        </p:par>
                      </p:childTnLst>
                    </p:cTn>
                  </p:par>
                  <p:par>
                    <p:cTn id="808" fill="hold">
                      <p:stCondLst>
                        <p:cond delay="indefinite"/>
                      </p:stCondLst>
                      <p:childTnLst>
                        <p:par>
                          <p:cTn id="809" fill="hold">
                            <p:stCondLst>
                              <p:cond delay="0"/>
                            </p:stCondLst>
                            <p:childTnLst>
                              <p:par>
                                <p:cTn id="810" presetID="10" presetClass="exit" presetSubtype="0" fill="hold" grpId="2" nodeType="clickEffect">
                                  <p:stCondLst>
                                    <p:cond delay="0"/>
                                  </p:stCondLst>
                                  <p:childTnLst>
                                    <p:animEffect transition="out" filter="fade">
                                      <p:cBhvr>
                                        <p:cTn id="811" dur="2000"/>
                                        <p:tgtEl>
                                          <p:spTgt spid="143"/>
                                        </p:tgtEl>
                                      </p:cBhvr>
                                    </p:animEffect>
                                    <p:set>
                                      <p:cBhvr>
                                        <p:cTn id="812" dur="1" fill="hold">
                                          <p:stCondLst>
                                            <p:cond delay="1999"/>
                                          </p:stCondLst>
                                        </p:cTn>
                                        <p:tgtEl>
                                          <p:spTgt spid="143"/>
                                        </p:tgtEl>
                                        <p:attrNameLst>
                                          <p:attrName>style.visibility</p:attrName>
                                        </p:attrNameLst>
                                      </p:cBhvr>
                                      <p:to>
                                        <p:strVal val="hidden"/>
                                      </p:to>
                                    </p:set>
                                  </p:childTnLst>
                                </p:cTn>
                              </p:par>
                            </p:childTnLst>
                          </p:cTn>
                        </p:par>
                      </p:childTnLst>
                    </p:cTn>
                  </p:par>
                </p:childTnLst>
              </p:cTn>
              <p:nextCondLst>
                <p:cond evt="onClick" delay="0">
                  <p:tgtEl>
                    <p:spTgt spid="143"/>
                  </p:tgtEl>
                </p:cond>
              </p:nextCondLst>
            </p:seq>
            <p:seq concurrent="1" nextAc="seek">
              <p:cTn id="813" restart="whenNotActive" fill="hold" evtFilter="cancelBubble" nodeType="interactiveSeq">
                <p:stCondLst>
                  <p:cond evt="onClick" delay="0">
                    <p:tgtEl>
                      <p:spTgt spid="144"/>
                    </p:tgtEl>
                  </p:cond>
                </p:stCondLst>
                <p:endSync evt="end" delay="0">
                  <p:rtn val="all"/>
                </p:endSync>
                <p:childTnLst>
                  <p:par>
                    <p:cTn id="814" fill="hold">
                      <p:stCondLst>
                        <p:cond delay="0"/>
                      </p:stCondLst>
                      <p:childTnLst>
                        <p:par>
                          <p:cTn id="815" fill="hold">
                            <p:stCondLst>
                              <p:cond delay="0"/>
                            </p:stCondLst>
                            <p:childTnLst>
                              <p:par>
                                <p:cTn id="816" presetID="10" presetClass="exit" presetSubtype="0" fill="hold" grpId="0" nodeType="clickEffect">
                                  <p:stCondLst>
                                    <p:cond delay="0"/>
                                  </p:stCondLst>
                                  <p:childTnLst>
                                    <p:animEffect transition="out" filter="fade">
                                      <p:cBhvr>
                                        <p:cTn id="817" dur="2000"/>
                                        <p:tgtEl>
                                          <p:spTgt spid="144"/>
                                        </p:tgtEl>
                                      </p:cBhvr>
                                    </p:animEffect>
                                    <p:set>
                                      <p:cBhvr>
                                        <p:cTn id="818" dur="1" fill="hold">
                                          <p:stCondLst>
                                            <p:cond delay="1999"/>
                                          </p:stCondLst>
                                        </p:cTn>
                                        <p:tgtEl>
                                          <p:spTgt spid="144"/>
                                        </p:tgtEl>
                                        <p:attrNameLst>
                                          <p:attrName>style.visibility</p:attrName>
                                        </p:attrNameLst>
                                      </p:cBhvr>
                                      <p:to>
                                        <p:strVal val="hidden"/>
                                      </p:to>
                                    </p:set>
                                  </p:childTnLst>
                                </p:cTn>
                              </p:par>
                            </p:childTnLst>
                          </p:cTn>
                        </p:par>
                      </p:childTnLst>
                    </p:cTn>
                  </p:par>
                  <p:par>
                    <p:cTn id="819" fill="hold">
                      <p:stCondLst>
                        <p:cond delay="indefinite"/>
                      </p:stCondLst>
                      <p:childTnLst>
                        <p:par>
                          <p:cTn id="820" fill="hold">
                            <p:stCondLst>
                              <p:cond delay="0"/>
                            </p:stCondLst>
                            <p:childTnLst>
                              <p:par>
                                <p:cTn id="821" presetID="10" presetClass="exit" presetSubtype="0" fill="hold" grpId="1" nodeType="clickEffect">
                                  <p:stCondLst>
                                    <p:cond delay="0"/>
                                  </p:stCondLst>
                                  <p:childTnLst>
                                    <p:animEffect transition="out" filter="fade">
                                      <p:cBhvr>
                                        <p:cTn id="822" dur="2000"/>
                                        <p:tgtEl>
                                          <p:spTgt spid="144"/>
                                        </p:tgtEl>
                                      </p:cBhvr>
                                    </p:animEffect>
                                    <p:set>
                                      <p:cBhvr>
                                        <p:cTn id="823" dur="1" fill="hold">
                                          <p:stCondLst>
                                            <p:cond delay="1999"/>
                                          </p:stCondLst>
                                        </p:cTn>
                                        <p:tgtEl>
                                          <p:spTgt spid="144"/>
                                        </p:tgtEl>
                                        <p:attrNameLst>
                                          <p:attrName>style.visibility</p:attrName>
                                        </p:attrNameLst>
                                      </p:cBhvr>
                                      <p:to>
                                        <p:strVal val="hidden"/>
                                      </p:to>
                                    </p:set>
                                  </p:childTnLst>
                                </p:cTn>
                              </p:par>
                            </p:childTnLst>
                          </p:cTn>
                        </p:par>
                      </p:childTnLst>
                    </p:cTn>
                  </p:par>
                  <p:par>
                    <p:cTn id="824" fill="hold">
                      <p:stCondLst>
                        <p:cond delay="indefinite"/>
                      </p:stCondLst>
                      <p:childTnLst>
                        <p:par>
                          <p:cTn id="825" fill="hold">
                            <p:stCondLst>
                              <p:cond delay="0"/>
                            </p:stCondLst>
                            <p:childTnLst>
                              <p:par>
                                <p:cTn id="826" presetID="10" presetClass="exit" presetSubtype="0" fill="hold" grpId="2" nodeType="clickEffect">
                                  <p:stCondLst>
                                    <p:cond delay="0"/>
                                  </p:stCondLst>
                                  <p:childTnLst>
                                    <p:animEffect transition="out" filter="fade">
                                      <p:cBhvr>
                                        <p:cTn id="827" dur="2000"/>
                                        <p:tgtEl>
                                          <p:spTgt spid="144"/>
                                        </p:tgtEl>
                                      </p:cBhvr>
                                    </p:animEffect>
                                    <p:set>
                                      <p:cBhvr>
                                        <p:cTn id="828" dur="1" fill="hold">
                                          <p:stCondLst>
                                            <p:cond delay="1999"/>
                                          </p:stCondLst>
                                        </p:cTn>
                                        <p:tgtEl>
                                          <p:spTgt spid="144"/>
                                        </p:tgtEl>
                                        <p:attrNameLst>
                                          <p:attrName>style.visibility</p:attrName>
                                        </p:attrNameLst>
                                      </p:cBhvr>
                                      <p:to>
                                        <p:strVal val="hidden"/>
                                      </p:to>
                                    </p:set>
                                  </p:childTnLst>
                                </p:cTn>
                              </p:par>
                            </p:childTnLst>
                          </p:cTn>
                        </p:par>
                      </p:childTnLst>
                    </p:cTn>
                  </p:par>
                </p:childTnLst>
              </p:cTn>
              <p:nextCondLst>
                <p:cond evt="onClick" delay="0">
                  <p:tgtEl>
                    <p:spTgt spid="144"/>
                  </p:tgtEl>
                </p:cond>
              </p:nextCondLst>
            </p:seq>
            <p:seq concurrent="1" nextAc="seek">
              <p:cTn id="829" restart="whenNotActive" fill="hold" evtFilter="cancelBubble" nodeType="interactiveSeq">
                <p:stCondLst>
                  <p:cond evt="onClick" delay="0">
                    <p:tgtEl>
                      <p:spTgt spid="145"/>
                    </p:tgtEl>
                  </p:cond>
                </p:stCondLst>
                <p:endSync evt="end" delay="0">
                  <p:rtn val="all"/>
                </p:endSync>
                <p:childTnLst>
                  <p:par>
                    <p:cTn id="830" fill="hold">
                      <p:stCondLst>
                        <p:cond delay="0"/>
                      </p:stCondLst>
                      <p:childTnLst>
                        <p:par>
                          <p:cTn id="831" fill="hold">
                            <p:stCondLst>
                              <p:cond delay="0"/>
                            </p:stCondLst>
                            <p:childTnLst>
                              <p:par>
                                <p:cTn id="832" presetID="10" presetClass="exit" presetSubtype="0" fill="hold" grpId="0" nodeType="clickEffect">
                                  <p:stCondLst>
                                    <p:cond delay="0"/>
                                  </p:stCondLst>
                                  <p:childTnLst>
                                    <p:animEffect transition="out" filter="fade">
                                      <p:cBhvr>
                                        <p:cTn id="833" dur="2000"/>
                                        <p:tgtEl>
                                          <p:spTgt spid="145"/>
                                        </p:tgtEl>
                                      </p:cBhvr>
                                    </p:animEffect>
                                    <p:set>
                                      <p:cBhvr>
                                        <p:cTn id="834" dur="1" fill="hold">
                                          <p:stCondLst>
                                            <p:cond delay="1999"/>
                                          </p:stCondLst>
                                        </p:cTn>
                                        <p:tgtEl>
                                          <p:spTgt spid="145"/>
                                        </p:tgtEl>
                                        <p:attrNameLst>
                                          <p:attrName>style.visibility</p:attrName>
                                        </p:attrNameLst>
                                      </p:cBhvr>
                                      <p:to>
                                        <p:strVal val="hidden"/>
                                      </p:to>
                                    </p:set>
                                  </p:childTnLst>
                                </p:cTn>
                              </p:par>
                            </p:childTnLst>
                          </p:cTn>
                        </p:par>
                      </p:childTnLst>
                    </p:cTn>
                  </p:par>
                  <p:par>
                    <p:cTn id="835" fill="hold">
                      <p:stCondLst>
                        <p:cond delay="indefinite"/>
                      </p:stCondLst>
                      <p:childTnLst>
                        <p:par>
                          <p:cTn id="836" fill="hold">
                            <p:stCondLst>
                              <p:cond delay="0"/>
                            </p:stCondLst>
                            <p:childTnLst>
                              <p:par>
                                <p:cTn id="837" presetID="10" presetClass="exit" presetSubtype="0" fill="hold" grpId="1" nodeType="clickEffect">
                                  <p:stCondLst>
                                    <p:cond delay="0"/>
                                  </p:stCondLst>
                                  <p:childTnLst>
                                    <p:animEffect transition="out" filter="fade">
                                      <p:cBhvr>
                                        <p:cTn id="838" dur="2000"/>
                                        <p:tgtEl>
                                          <p:spTgt spid="145"/>
                                        </p:tgtEl>
                                      </p:cBhvr>
                                    </p:animEffect>
                                    <p:set>
                                      <p:cBhvr>
                                        <p:cTn id="839" dur="1" fill="hold">
                                          <p:stCondLst>
                                            <p:cond delay="1999"/>
                                          </p:stCondLst>
                                        </p:cTn>
                                        <p:tgtEl>
                                          <p:spTgt spid="145"/>
                                        </p:tgtEl>
                                        <p:attrNameLst>
                                          <p:attrName>style.visibility</p:attrName>
                                        </p:attrNameLst>
                                      </p:cBhvr>
                                      <p:to>
                                        <p:strVal val="hidden"/>
                                      </p:to>
                                    </p:set>
                                  </p:childTnLst>
                                </p:cTn>
                              </p:par>
                            </p:childTnLst>
                          </p:cTn>
                        </p:par>
                      </p:childTnLst>
                    </p:cTn>
                  </p:par>
                  <p:par>
                    <p:cTn id="840" fill="hold">
                      <p:stCondLst>
                        <p:cond delay="indefinite"/>
                      </p:stCondLst>
                      <p:childTnLst>
                        <p:par>
                          <p:cTn id="841" fill="hold">
                            <p:stCondLst>
                              <p:cond delay="0"/>
                            </p:stCondLst>
                            <p:childTnLst>
                              <p:par>
                                <p:cTn id="842" presetID="10" presetClass="exit" presetSubtype="0" fill="hold" grpId="2" nodeType="clickEffect">
                                  <p:stCondLst>
                                    <p:cond delay="0"/>
                                  </p:stCondLst>
                                  <p:childTnLst>
                                    <p:animEffect transition="out" filter="fade">
                                      <p:cBhvr>
                                        <p:cTn id="843" dur="2000"/>
                                        <p:tgtEl>
                                          <p:spTgt spid="145"/>
                                        </p:tgtEl>
                                      </p:cBhvr>
                                    </p:animEffect>
                                    <p:set>
                                      <p:cBhvr>
                                        <p:cTn id="844" dur="1" fill="hold">
                                          <p:stCondLst>
                                            <p:cond delay="1999"/>
                                          </p:stCondLst>
                                        </p:cTn>
                                        <p:tgtEl>
                                          <p:spTgt spid="145"/>
                                        </p:tgtEl>
                                        <p:attrNameLst>
                                          <p:attrName>style.visibility</p:attrName>
                                        </p:attrNameLst>
                                      </p:cBhvr>
                                      <p:to>
                                        <p:strVal val="hidden"/>
                                      </p:to>
                                    </p:set>
                                  </p:childTnLst>
                                </p:cTn>
                              </p:par>
                            </p:childTnLst>
                          </p:cTn>
                        </p:par>
                      </p:childTnLst>
                    </p:cTn>
                  </p:par>
                </p:childTnLst>
              </p:cTn>
              <p:nextCondLst>
                <p:cond evt="onClick" delay="0">
                  <p:tgtEl>
                    <p:spTgt spid="145"/>
                  </p:tgtEl>
                </p:cond>
              </p:nextCondLst>
            </p:seq>
            <p:seq concurrent="1" nextAc="seek">
              <p:cTn id="845" restart="whenNotActive" fill="hold" evtFilter="cancelBubble" nodeType="interactiveSeq">
                <p:stCondLst>
                  <p:cond evt="onClick" delay="0">
                    <p:tgtEl>
                      <p:spTgt spid="146"/>
                    </p:tgtEl>
                  </p:cond>
                </p:stCondLst>
                <p:endSync evt="end" delay="0">
                  <p:rtn val="all"/>
                </p:endSync>
                <p:childTnLst>
                  <p:par>
                    <p:cTn id="846" fill="hold">
                      <p:stCondLst>
                        <p:cond delay="0"/>
                      </p:stCondLst>
                      <p:childTnLst>
                        <p:par>
                          <p:cTn id="847" fill="hold">
                            <p:stCondLst>
                              <p:cond delay="0"/>
                            </p:stCondLst>
                            <p:childTnLst>
                              <p:par>
                                <p:cTn id="848" presetID="10" presetClass="exit" presetSubtype="0" fill="hold" grpId="0" nodeType="clickEffect">
                                  <p:stCondLst>
                                    <p:cond delay="0"/>
                                  </p:stCondLst>
                                  <p:childTnLst>
                                    <p:animEffect transition="out" filter="fade">
                                      <p:cBhvr>
                                        <p:cTn id="849" dur="2000"/>
                                        <p:tgtEl>
                                          <p:spTgt spid="146"/>
                                        </p:tgtEl>
                                      </p:cBhvr>
                                    </p:animEffect>
                                    <p:set>
                                      <p:cBhvr>
                                        <p:cTn id="850" dur="1" fill="hold">
                                          <p:stCondLst>
                                            <p:cond delay="1999"/>
                                          </p:stCondLst>
                                        </p:cTn>
                                        <p:tgtEl>
                                          <p:spTgt spid="146"/>
                                        </p:tgtEl>
                                        <p:attrNameLst>
                                          <p:attrName>style.visibility</p:attrName>
                                        </p:attrNameLst>
                                      </p:cBhvr>
                                      <p:to>
                                        <p:strVal val="hidden"/>
                                      </p:to>
                                    </p:set>
                                  </p:childTnLst>
                                </p:cTn>
                              </p:par>
                            </p:childTnLst>
                          </p:cTn>
                        </p:par>
                      </p:childTnLst>
                    </p:cTn>
                  </p:par>
                  <p:par>
                    <p:cTn id="851" fill="hold">
                      <p:stCondLst>
                        <p:cond delay="indefinite"/>
                      </p:stCondLst>
                      <p:childTnLst>
                        <p:par>
                          <p:cTn id="852" fill="hold">
                            <p:stCondLst>
                              <p:cond delay="0"/>
                            </p:stCondLst>
                            <p:childTnLst>
                              <p:par>
                                <p:cTn id="853" presetID="10" presetClass="exit" presetSubtype="0" fill="hold" grpId="1" nodeType="clickEffect">
                                  <p:stCondLst>
                                    <p:cond delay="0"/>
                                  </p:stCondLst>
                                  <p:childTnLst>
                                    <p:animEffect transition="out" filter="fade">
                                      <p:cBhvr>
                                        <p:cTn id="854" dur="2000"/>
                                        <p:tgtEl>
                                          <p:spTgt spid="146"/>
                                        </p:tgtEl>
                                      </p:cBhvr>
                                    </p:animEffect>
                                    <p:set>
                                      <p:cBhvr>
                                        <p:cTn id="855" dur="1" fill="hold">
                                          <p:stCondLst>
                                            <p:cond delay="1999"/>
                                          </p:stCondLst>
                                        </p:cTn>
                                        <p:tgtEl>
                                          <p:spTgt spid="146"/>
                                        </p:tgtEl>
                                        <p:attrNameLst>
                                          <p:attrName>style.visibility</p:attrName>
                                        </p:attrNameLst>
                                      </p:cBhvr>
                                      <p:to>
                                        <p:strVal val="hidden"/>
                                      </p:to>
                                    </p:set>
                                  </p:childTnLst>
                                </p:cTn>
                              </p:par>
                            </p:childTnLst>
                          </p:cTn>
                        </p:par>
                      </p:childTnLst>
                    </p:cTn>
                  </p:par>
                  <p:par>
                    <p:cTn id="856" fill="hold">
                      <p:stCondLst>
                        <p:cond delay="indefinite"/>
                      </p:stCondLst>
                      <p:childTnLst>
                        <p:par>
                          <p:cTn id="857" fill="hold">
                            <p:stCondLst>
                              <p:cond delay="0"/>
                            </p:stCondLst>
                            <p:childTnLst>
                              <p:par>
                                <p:cTn id="858" presetID="10" presetClass="exit" presetSubtype="0" fill="hold" grpId="2" nodeType="clickEffect">
                                  <p:stCondLst>
                                    <p:cond delay="0"/>
                                  </p:stCondLst>
                                  <p:childTnLst>
                                    <p:animEffect transition="out" filter="fade">
                                      <p:cBhvr>
                                        <p:cTn id="859" dur="2000"/>
                                        <p:tgtEl>
                                          <p:spTgt spid="146"/>
                                        </p:tgtEl>
                                      </p:cBhvr>
                                    </p:animEffect>
                                    <p:set>
                                      <p:cBhvr>
                                        <p:cTn id="860" dur="1" fill="hold">
                                          <p:stCondLst>
                                            <p:cond delay="1999"/>
                                          </p:stCondLst>
                                        </p:cTn>
                                        <p:tgtEl>
                                          <p:spTgt spid="146"/>
                                        </p:tgtEl>
                                        <p:attrNameLst>
                                          <p:attrName>style.visibility</p:attrName>
                                        </p:attrNameLst>
                                      </p:cBhvr>
                                      <p:to>
                                        <p:strVal val="hidden"/>
                                      </p:to>
                                    </p:set>
                                  </p:childTnLst>
                                </p:cTn>
                              </p:par>
                            </p:childTnLst>
                          </p:cTn>
                        </p:par>
                      </p:childTnLst>
                    </p:cTn>
                  </p:par>
                </p:childTnLst>
              </p:cTn>
              <p:nextCondLst>
                <p:cond evt="onClick" delay="0">
                  <p:tgtEl>
                    <p:spTgt spid="146"/>
                  </p:tgtEl>
                </p:cond>
              </p:nextCondLst>
            </p:seq>
            <p:seq concurrent="1" nextAc="seek">
              <p:cTn id="861" restart="whenNotActive" fill="hold" evtFilter="cancelBubble" nodeType="interactiveSeq">
                <p:stCondLst>
                  <p:cond evt="onClick" delay="0">
                    <p:tgtEl>
                      <p:spTgt spid="147"/>
                    </p:tgtEl>
                  </p:cond>
                </p:stCondLst>
                <p:endSync evt="end" delay="0">
                  <p:rtn val="all"/>
                </p:endSync>
                <p:childTnLst>
                  <p:par>
                    <p:cTn id="862" fill="hold">
                      <p:stCondLst>
                        <p:cond delay="0"/>
                      </p:stCondLst>
                      <p:childTnLst>
                        <p:par>
                          <p:cTn id="863" fill="hold">
                            <p:stCondLst>
                              <p:cond delay="0"/>
                            </p:stCondLst>
                            <p:childTnLst>
                              <p:par>
                                <p:cTn id="864" presetID="10" presetClass="exit" presetSubtype="0" fill="hold" grpId="0" nodeType="clickEffect">
                                  <p:stCondLst>
                                    <p:cond delay="0"/>
                                  </p:stCondLst>
                                  <p:childTnLst>
                                    <p:animEffect transition="out" filter="fade">
                                      <p:cBhvr>
                                        <p:cTn id="865" dur="2000"/>
                                        <p:tgtEl>
                                          <p:spTgt spid="147"/>
                                        </p:tgtEl>
                                      </p:cBhvr>
                                    </p:animEffect>
                                    <p:set>
                                      <p:cBhvr>
                                        <p:cTn id="866" dur="1" fill="hold">
                                          <p:stCondLst>
                                            <p:cond delay="1999"/>
                                          </p:stCondLst>
                                        </p:cTn>
                                        <p:tgtEl>
                                          <p:spTgt spid="147"/>
                                        </p:tgtEl>
                                        <p:attrNameLst>
                                          <p:attrName>style.visibility</p:attrName>
                                        </p:attrNameLst>
                                      </p:cBhvr>
                                      <p:to>
                                        <p:strVal val="hidden"/>
                                      </p:to>
                                    </p:set>
                                  </p:childTnLst>
                                </p:cTn>
                              </p:par>
                            </p:childTnLst>
                          </p:cTn>
                        </p:par>
                      </p:childTnLst>
                    </p:cTn>
                  </p:par>
                  <p:par>
                    <p:cTn id="867" fill="hold">
                      <p:stCondLst>
                        <p:cond delay="indefinite"/>
                      </p:stCondLst>
                      <p:childTnLst>
                        <p:par>
                          <p:cTn id="868" fill="hold">
                            <p:stCondLst>
                              <p:cond delay="0"/>
                            </p:stCondLst>
                            <p:childTnLst>
                              <p:par>
                                <p:cTn id="869" presetID="10" presetClass="exit" presetSubtype="0" fill="hold" grpId="1" nodeType="clickEffect">
                                  <p:stCondLst>
                                    <p:cond delay="0"/>
                                  </p:stCondLst>
                                  <p:childTnLst>
                                    <p:animEffect transition="out" filter="fade">
                                      <p:cBhvr>
                                        <p:cTn id="870" dur="2000"/>
                                        <p:tgtEl>
                                          <p:spTgt spid="147"/>
                                        </p:tgtEl>
                                      </p:cBhvr>
                                    </p:animEffect>
                                    <p:set>
                                      <p:cBhvr>
                                        <p:cTn id="871" dur="1" fill="hold">
                                          <p:stCondLst>
                                            <p:cond delay="1999"/>
                                          </p:stCondLst>
                                        </p:cTn>
                                        <p:tgtEl>
                                          <p:spTgt spid="147"/>
                                        </p:tgtEl>
                                        <p:attrNameLst>
                                          <p:attrName>style.visibility</p:attrName>
                                        </p:attrNameLst>
                                      </p:cBhvr>
                                      <p:to>
                                        <p:strVal val="hidden"/>
                                      </p:to>
                                    </p:set>
                                  </p:childTnLst>
                                </p:cTn>
                              </p:par>
                            </p:childTnLst>
                          </p:cTn>
                        </p:par>
                      </p:childTnLst>
                    </p:cTn>
                  </p:par>
                  <p:par>
                    <p:cTn id="872" fill="hold">
                      <p:stCondLst>
                        <p:cond delay="indefinite"/>
                      </p:stCondLst>
                      <p:childTnLst>
                        <p:par>
                          <p:cTn id="873" fill="hold">
                            <p:stCondLst>
                              <p:cond delay="0"/>
                            </p:stCondLst>
                            <p:childTnLst>
                              <p:par>
                                <p:cTn id="874" presetID="10" presetClass="exit" presetSubtype="0" fill="hold" grpId="2" nodeType="clickEffect">
                                  <p:stCondLst>
                                    <p:cond delay="0"/>
                                  </p:stCondLst>
                                  <p:childTnLst>
                                    <p:animEffect transition="out" filter="fade">
                                      <p:cBhvr>
                                        <p:cTn id="875" dur="2000"/>
                                        <p:tgtEl>
                                          <p:spTgt spid="147"/>
                                        </p:tgtEl>
                                      </p:cBhvr>
                                    </p:animEffect>
                                    <p:set>
                                      <p:cBhvr>
                                        <p:cTn id="876" dur="1" fill="hold">
                                          <p:stCondLst>
                                            <p:cond delay="1999"/>
                                          </p:stCondLst>
                                        </p:cTn>
                                        <p:tgtEl>
                                          <p:spTgt spid="147"/>
                                        </p:tgtEl>
                                        <p:attrNameLst>
                                          <p:attrName>style.visibility</p:attrName>
                                        </p:attrNameLst>
                                      </p:cBhvr>
                                      <p:to>
                                        <p:strVal val="hidden"/>
                                      </p:to>
                                    </p:set>
                                  </p:childTnLst>
                                </p:cTn>
                              </p:par>
                            </p:childTnLst>
                          </p:cTn>
                        </p:par>
                      </p:childTnLst>
                    </p:cTn>
                  </p:par>
                </p:childTnLst>
              </p:cTn>
              <p:nextCondLst>
                <p:cond evt="onClick" delay="0">
                  <p:tgtEl>
                    <p:spTgt spid="147"/>
                  </p:tgtEl>
                </p:cond>
              </p:nextCondLst>
            </p:seq>
            <p:seq concurrent="1" nextAc="seek">
              <p:cTn id="877" restart="whenNotActive" fill="hold" evtFilter="cancelBubble" nodeType="interactiveSeq">
                <p:stCondLst>
                  <p:cond evt="onClick" delay="0">
                    <p:tgtEl>
                      <p:spTgt spid="148"/>
                    </p:tgtEl>
                  </p:cond>
                </p:stCondLst>
                <p:endSync evt="end" delay="0">
                  <p:rtn val="all"/>
                </p:endSync>
                <p:childTnLst>
                  <p:par>
                    <p:cTn id="878" fill="hold">
                      <p:stCondLst>
                        <p:cond delay="0"/>
                      </p:stCondLst>
                      <p:childTnLst>
                        <p:par>
                          <p:cTn id="879" fill="hold">
                            <p:stCondLst>
                              <p:cond delay="0"/>
                            </p:stCondLst>
                            <p:childTnLst>
                              <p:par>
                                <p:cTn id="880" presetID="10" presetClass="exit" presetSubtype="0" fill="hold" grpId="0" nodeType="clickEffect">
                                  <p:stCondLst>
                                    <p:cond delay="0"/>
                                  </p:stCondLst>
                                  <p:childTnLst>
                                    <p:animEffect transition="out" filter="fade">
                                      <p:cBhvr>
                                        <p:cTn id="881" dur="2000"/>
                                        <p:tgtEl>
                                          <p:spTgt spid="148"/>
                                        </p:tgtEl>
                                      </p:cBhvr>
                                    </p:animEffect>
                                    <p:set>
                                      <p:cBhvr>
                                        <p:cTn id="882" dur="1" fill="hold">
                                          <p:stCondLst>
                                            <p:cond delay="1999"/>
                                          </p:stCondLst>
                                        </p:cTn>
                                        <p:tgtEl>
                                          <p:spTgt spid="148"/>
                                        </p:tgtEl>
                                        <p:attrNameLst>
                                          <p:attrName>style.visibility</p:attrName>
                                        </p:attrNameLst>
                                      </p:cBhvr>
                                      <p:to>
                                        <p:strVal val="hidden"/>
                                      </p:to>
                                    </p:set>
                                  </p:childTnLst>
                                </p:cTn>
                              </p:par>
                            </p:childTnLst>
                          </p:cTn>
                        </p:par>
                      </p:childTnLst>
                    </p:cTn>
                  </p:par>
                  <p:par>
                    <p:cTn id="883" fill="hold">
                      <p:stCondLst>
                        <p:cond delay="indefinite"/>
                      </p:stCondLst>
                      <p:childTnLst>
                        <p:par>
                          <p:cTn id="884" fill="hold">
                            <p:stCondLst>
                              <p:cond delay="0"/>
                            </p:stCondLst>
                            <p:childTnLst>
                              <p:par>
                                <p:cTn id="885" presetID="10" presetClass="exit" presetSubtype="0" fill="hold" grpId="1" nodeType="clickEffect">
                                  <p:stCondLst>
                                    <p:cond delay="0"/>
                                  </p:stCondLst>
                                  <p:childTnLst>
                                    <p:animEffect transition="out" filter="fade">
                                      <p:cBhvr>
                                        <p:cTn id="886" dur="2000"/>
                                        <p:tgtEl>
                                          <p:spTgt spid="148"/>
                                        </p:tgtEl>
                                      </p:cBhvr>
                                    </p:animEffect>
                                    <p:set>
                                      <p:cBhvr>
                                        <p:cTn id="887" dur="1" fill="hold">
                                          <p:stCondLst>
                                            <p:cond delay="1999"/>
                                          </p:stCondLst>
                                        </p:cTn>
                                        <p:tgtEl>
                                          <p:spTgt spid="148"/>
                                        </p:tgtEl>
                                        <p:attrNameLst>
                                          <p:attrName>style.visibility</p:attrName>
                                        </p:attrNameLst>
                                      </p:cBhvr>
                                      <p:to>
                                        <p:strVal val="hidden"/>
                                      </p:to>
                                    </p:set>
                                  </p:childTnLst>
                                </p:cTn>
                              </p:par>
                            </p:childTnLst>
                          </p:cTn>
                        </p:par>
                      </p:childTnLst>
                    </p:cTn>
                  </p:par>
                  <p:par>
                    <p:cTn id="888" fill="hold">
                      <p:stCondLst>
                        <p:cond delay="indefinite"/>
                      </p:stCondLst>
                      <p:childTnLst>
                        <p:par>
                          <p:cTn id="889" fill="hold">
                            <p:stCondLst>
                              <p:cond delay="0"/>
                            </p:stCondLst>
                            <p:childTnLst>
                              <p:par>
                                <p:cTn id="890" presetID="10" presetClass="exit" presetSubtype="0" fill="hold" grpId="2" nodeType="clickEffect">
                                  <p:stCondLst>
                                    <p:cond delay="0"/>
                                  </p:stCondLst>
                                  <p:childTnLst>
                                    <p:animEffect transition="out" filter="fade">
                                      <p:cBhvr>
                                        <p:cTn id="891" dur="2000"/>
                                        <p:tgtEl>
                                          <p:spTgt spid="148"/>
                                        </p:tgtEl>
                                      </p:cBhvr>
                                    </p:animEffect>
                                    <p:set>
                                      <p:cBhvr>
                                        <p:cTn id="892" dur="1" fill="hold">
                                          <p:stCondLst>
                                            <p:cond delay="1999"/>
                                          </p:stCondLst>
                                        </p:cTn>
                                        <p:tgtEl>
                                          <p:spTgt spid="148"/>
                                        </p:tgtEl>
                                        <p:attrNameLst>
                                          <p:attrName>style.visibility</p:attrName>
                                        </p:attrNameLst>
                                      </p:cBhvr>
                                      <p:to>
                                        <p:strVal val="hidden"/>
                                      </p:to>
                                    </p:set>
                                  </p:childTnLst>
                                </p:cTn>
                              </p:par>
                            </p:childTnLst>
                          </p:cTn>
                        </p:par>
                      </p:childTnLst>
                    </p:cTn>
                  </p:par>
                </p:childTnLst>
              </p:cTn>
              <p:nextCondLst>
                <p:cond evt="onClick" delay="0">
                  <p:tgtEl>
                    <p:spTgt spid="148"/>
                  </p:tgtEl>
                </p:cond>
              </p:nextCondLst>
            </p:seq>
            <p:seq concurrent="1" nextAc="seek">
              <p:cTn id="893" restart="whenNotActive" fill="hold" evtFilter="cancelBubble" nodeType="interactiveSeq">
                <p:stCondLst>
                  <p:cond evt="onClick" delay="0">
                    <p:tgtEl>
                      <p:spTgt spid="44"/>
                    </p:tgtEl>
                  </p:cond>
                </p:stCondLst>
                <p:endSync evt="end" delay="0">
                  <p:rtn val="all"/>
                </p:endSync>
                <p:childTnLst>
                  <p:par>
                    <p:cTn id="894" fill="hold">
                      <p:stCondLst>
                        <p:cond delay="0"/>
                      </p:stCondLst>
                      <p:childTnLst>
                        <p:par>
                          <p:cTn id="895" fill="hold">
                            <p:stCondLst>
                              <p:cond delay="0"/>
                            </p:stCondLst>
                            <p:childTnLst>
                              <p:par>
                                <p:cTn id="896" presetID="10" presetClass="exit" presetSubtype="0" fill="hold" grpId="0" nodeType="clickEffect">
                                  <p:stCondLst>
                                    <p:cond delay="0"/>
                                  </p:stCondLst>
                                  <p:childTnLst>
                                    <p:animEffect transition="out" filter="fade">
                                      <p:cBhvr>
                                        <p:cTn id="897" dur="2000"/>
                                        <p:tgtEl>
                                          <p:spTgt spid="44"/>
                                        </p:tgtEl>
                                      </p:cBhvr>
                                    </p:animEffect>
                                    <p:set>
                                      <p:cBhvr>
                                        <p:cTn id="898" dur="1" fill="hold">
                                          <p:stCondLst>
                                            <p:cond delay="1999"/>
                                          </p:stCondLst>
                                        </p:cTn>
                                        <p:tgtEl>
                                          <p:spTgt spid="44"/>
                                        </p:tgtEl>
                                        <p:attrNameLst>
                                          <p:attrName>style.visibility</p:attrName>
                                        </p:attrNameLst>
                                      </p:cBhvr>
                                      <p:to>
                                        <p:strVal val="hidden"/>
                                      </p:to>
                                    </p:set>
                                  </p:childTnLst>
                                </p:cTn>
                              </p:par>
                            </p:childTnLst>
                          </p:cTn>
                        </p:par>
                      </p:childTnLst>
                    </p:cTn>
                  </p:par>
                </p:childTnLst>
              </p:cTn>
              <p:nextCondLst>
                <p:cond evt="onClick" delay="0">
                  <p:tgtEl>
                    <p:spTgt spid="44"/>
                  </p:tgtEl>
                </p:cond>
              </p:nextCondLst>
            </p:seq>
            <p:seq concurrent="1" nextAc="seek">
              <p:cTn id="899" restart="whenNotActive" fill="hold" evtFilter="cancelBubble" nodeType="interactiveSeq">
                <p:stCondLst>
                  <p:cond evt="onClick" delay="0">
                    <p:tgtEl>
                      <p:spTgt spid="45"/>
                    </p:tgtEl>
                  </p:cond>
                </p:stCondLst>
                <p:endSync evt="end" delay="0">
                  <p:rtn val="all"/>
                </p:endSync>
                <p:childTnLst>
                  <p:par>
                    <p:cTn id="900" fill="hold">
                      <p:stCondLst>
                        <p:cond delay="0"/>
                      </p:stCondLst>
                      <p:childTnLst>
                        <p:par>
                          <p:cTn id="901" fill="hold">
                            <p:stCondLst>
                              <p:cond delay="0"/>
                            </p:stCondLst>
                            <p:childTnLst>
                              <p:par>
                                <p:cTn id="902" presetID="10" presetClass="exit" presetSubtype="0" fill="hold" grpId="0" nodeType="clickEffect">
                                  <p:stCondLst>
                                    <p:cond delay="0"/>
                                  </p:stCondLst>
                                  <p:childTnLst>
                                    <p:animEffect transition="out" filter="fade">
                                      <p:cBhvr>
                                        <p:cTn id="903" dur="2000"/>
                                        <p:tgtEl>
                                          <p:spTgt spid="45"/>
                                        </p:tgtEl>
                                      </p:cBhvr>
                                    </p:animEffect>
                                    <p:set>
                                      <p:cBhvr>
                                        <p:cTn id="904" dur="1" fill="hold">
                                          <p:stCondLst>
                                            <p:cond delay="1999"/>
                                          </p:stCondLst>
                                        </p:cTn>
                                        <p:tgtEl>
                                          <p:spTgt spid="45"/>
                                        </p:tgtEl>
                                        <p:attrNameLst>
                                          <p:attrName>style.visibility</p:attrName>
                                        </p:attrNameLst>
                                      </p:cBhvr>
                                      <p:to>
                                        <p:strVal val="hidden"/>
                                      </p:to>
                                    </p:set>
                                  </p:childTnLst>
                                </p:cTn>
                              </p:par>
                            </p:childTnLst>
                          </p:cTn>
                        </p:par>
                      </p:childTnLst>
                    </p:cTn>
                  </p:par>
                </p:childTnLst>
              </p:cTn>
              <p:nextCondLst>
                <p:cond evt="onClick" delay="0">
                  <p:tgtEl>
                    <p:spTgt spid="45"/>
                  </p:tgtEl>
                </p:cond>
              </p:nextCondLst>
            </p:seq>
            <p:seq concurrent="1" nextAc="seek">
              <p:cTn id="905" restart="whenNotActive" fill="hold" evtFilter="cancelBubble" nodeType="interactiveSeq">
                <p:stCondLst>
                  <p:cond evt="onClick" delay="0">
                    <p:tgtEl>
                      <p:spTgt spid="46"/>
                    </p:tgtEl>
                  </p:cond>
                </p:stCondLst>
                <p:endSync evt="end" delay="0">
                  <p:rtn val="all"/>
                </p:endSync>
                <p:childTnLst>
                  <p:par>
                    <p:cTn id="906" fill="hold">
                      <p:stCondLst>
                        <p:cond delay="0"/>
                      </p:stCondLst>
                      <p:childTnLst>
                        <p:par>
                          <p:cTn id="907" fill="hold">
                            <p:stCondLst>
                              <p:cond delay="0"/>
                            </p:stCondLst>
                            <p:childTnLst>
                              <p:par>
                                <p:cTn id="908" presetID="10" presetClass="exit" presetSubtype="0" fill="hold" grpId="0" nodeType="clickEffect">
                                  <p:stCondLst>
                                    <p:cond delay="0"/>
                                  </p:stCondLst>
                                  <p:childTnLst>
                                    <p:animEffect transition="out" filter="fade">
                                      <p:cBhvr>
                                        <p:cTn id="909" dur="2000"/>
                                        <p:tgtEl>
                                          <p:spTgt spid="46"/>
                                        </p:tgtEl>
                                      </p:cBhvr>
                                    </p:animEffect>
                                    <p:set>
                                      <p:cBhvr>
                                        <p:cTn id="910" dur="1" fill="hold">
                                          <p:stCondLst>
                                            <p:cond delay="1999"/>
                                          </p:stCondLst>
                                        </p:cTn>
                                        <p:tgtEl>
                                          <p:spTgt spid="46"/>
                                        </p:tgtEl>
                                        <p:attrNameLst>
                                          <p:attrName>style.visibility</p:attrName>
                                        </p:attrNameLst>
                                      </p:cBhvr>
                                      <p:to>
                                        <p:strVal val="hidden"/>
                                      </p:to>
                                    </p:set>
                                  </p:childTnLst>
                                </p:cTn>
                              </p:par>
                            </p:childTnLst>
                          </p:cTn>
                        </p:par>
                      </p:childTnLst>
                    </p:cTn>
                  </p:par>
                </p:childTnLst>
              </p:cTn>
              <p:nextCondLst>
                <p:cond evt="onClick" delay="0">
                  <p:tgtEl>
                    <p:spTgt spid="46"/>
                  </p:tgtEl>
                </p:cond>
              </p:nextCondLst>
            </p:seq>
            <p:seq concurrent="1" nextAc="seek">
              <p:cTn id="911" restart="whenNotActive" fill="hold" evtFilter="cancelBubble" nodeType="interactiveSeq">
                <p:stCondLst>
                  <p:cond evt="onClick" delay="0">
                    <p:tgtEl>
                      <p:spTgt spid="47"/>
                    </p:tgtEl>
                  </p:cond>
                </p:stCondLst>
                <p:endSync evt="end" delay="0">
                  <p:rtn val="all"/>
                </p:endSync>
                <p:childTnLst>
                  <p:par>
                    <p:cTn id="912" fill="hold">
                      <p:stCondLst>
                        <p:cond delay="0"/>
                      </p:stCondLst>
                      <p:childTnLst>
                        <p:par>
                          <p:cTn id="913" fill="hold">
                            <p:stCondLst>
                              <p:cond delay="0"/>
                            </p:stCondLst>
                            <p:childTnLst>
                              <p:par>
                                <p:cTn id="914" presetID="10" presetClass="exit" presetSubtype="0" fill="hold" grpId="0" nodeType="clickEffect">
                                  <p:stCondLst>
                                    <p:cond delay="0"/>
                                  </p:stCondLst>
                                  <p:childTnLst>
                                    <p:animEffect transition="out" filter="fade">
                                      <p:cBhvr>
                                        <p:cTn id="915" dur="2000"/>
                                        <p:tgtEl>
                                          <p:spTgt spid="47"/>
                                        </p:tgtEl>
                                      </p:cBhvr>
                                    </p:animEffect>
                                    <p:set>
                                      <p:cBhvr>
                                        <p:cTn id="916" dur="1" fill="hold">
                                          <p:stCondLst>
                                            <p:cond delay="1999"/>
                                          </p:stCondLst>
                                        </p:cTn>
                                        <p:tgtEl>
                                          <p:spTgt spid="47"/>
                                        </p:tgtEl>
                                        <p:attrNameLst>
                                          <p:attrName>style.visibility</p:attrName>
                                        </p:attrNameLst>
                                      </p:cBhvr>
                                      <p:to>
                                        <p:strVal val="hidden"/>
                                      </p:to>
                                    </p:set>
                                  </p:childTnLst>
                                </p:cTn>
                              </p:par>
                            </p:childTnLst>
                          </p:cTn>
                        </p:par>
                      </p:childTnLst>
                    </p:cTn>
                  </p:par>
                </p:childTnLst>
              </p:cTn>
              <p:nextCondLst>
                <p:cond evt="onClick" delay="0">
                  <p:tgtEl>
                    <p:spTgt spid="47"/>
                  </p:tgtEl>
                </p:cond>
              </p:nextCondLst>
            </p:seq>
            <p:seq concurrent="1" nextAc="seek">
              <p:cTn id="917" restart="whenNotActive" fill="hold" evtFilter="cancelBubble" nodeType="interactiveSeq">
                <p:stCondLst>
                  <p:cond evt="onClick" delay="0">
                    <p:tgtEl>
                      <p:spTgt spid="48"/>
                    </p:tgtEl>
                  </p:cond>
                </p:stCondLst>
                <p:endSync evt="end" delay="0">
                  <p:rtn val="all"/>
                </p:endSync>
                <p:childTnLst>
                  <p:par>
                    <p:cTn id="918" fill="hold">
                      <p:stCondLst>
                        <p:cond delay="0"/>
                      </p:stCondLst>
                      <p:childTnLst>
                        <p:par>
                          <p:cTn id="919" fill="hold">
                            <p:stCondLst>
                              <p:cond delay="0"/>
                            </p:stCondLst>
                            <p:childTnLst>
                              <p:par>
                                <p:cTn id="920" presetID="10" presetClass="exit" presetSubtype="0" fill="hold" grpId="0" nodeType="clickEffect">
                                  <p:stCondLst>
                                    <p:cond delay="0"/>
                                  </p:stCondLst>
                                  <p:childTnLst>
                                    <p:animEffect transition="out" filter="fade">
                                      <p:cBhvr>
                                        <p:cTn id="921" dur="2000"/>
                                        <p:tgtEl>
                                          <p:spTgt spid="48"/>
                                        </p:tgtEl>
                                      </p:cBhvr>
                                    </p:animEffect>
                                    <p:set>
                                      <p:cBhvr>
                                        <p:cTn id="922" dur="1" fill="hold">
                                          <p:stCondLst>
                                            <p:cond delay="19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seq concurrent="1" nextAc="seek">
              <p:cTn id="923" restart="whenNotActive" fill="hold" evtFilter="cancelBubble" nodeType="interactiveSeq">
                <p:stCondLst>
                  <p:cond evt="onClick" delay="0">
                    <p:tgtEl>
                      <p:spTgt spid="49"/>
                    </p:tgtEl>
                  </p:cond>
                </p:stCondLst>
                <p:endSync evt="end" delay="0">
                  <p:rtn val="all"/>
                </p:endSync>
                <p:childTnLst>
                  <p:par>
                    <p:cTn id="924" fill="hold">
                      <p:stCondLst>
                        <p:cond delay="0"/>
                      </p:stCondLst>
                      <p:childTnLst>
                        <p:par>
                          <p:cTn id="925" fill="hold">
                            <p:stCondLst>
                              <p:cond delay="0"/>
                            </p:stCondLst>
                            <p:childTnLst>
                              <p:par>
                                <p:cTn id="926" presetID="10" presetClass="exit" presetSubtype="0" fill="hold" grpId="0" nodeType="clickEffect">
                                  <p:stCondLst>
                                    <p:cond delay="0"/>
                                  </p:stCondLst>
                                  <p:childTnLst>
                                    <p:animEffect transition="out" filter="fade">
                                      <p:cBhvr>
                                        <p:cTn id="927" dur="2000"/>
                                        <p:tgtEl>
                                          <p:spTgt spid="49"/>
                                        </p:tgtEl>
                                      </p:cBhvr>
                                    </p:animEffect>
                                    <p:set>
                                      <p:cBhvr>
                                        <p:cTn id="928" dur="1" fill="hold">
                                          <p:stCondLst>
                                            <p:cond delay="1999"/>
                                          </p:stCondLst>
                                        </p:cTn>
                                        <p:tgtEl>
                                          <p:spTgt spid="49"/>
                                        </p:tgtEl>
                                        <p:attrNameLst>
                                          <p:attrName>style.visibility</p:attrName>
                                        </p:attrNameLst>
                                      </p:cBhvr>
                                      <p:to>
                                        <p:strVal val="hidden"/>
                                      </p:to>
                                    </p:set>
                                  </p:childTnLst>
                                </p:cTn>
                              </p:par>
                            </p:childTnLst>
                          </p:cTn>
                        </p:par>
                      </p:childTnLst>
                    </p:cTn>
                  </p:par>
                </p:childTnLst>
              </p:cTn>
              <p:nextCondLst>
                <p:cond evt="onClick" delay="0">
                  <p:tgtEl>
                    <p:spTgt spid="49"/>
                  </p:tgtEl>
                </p:cond>
              </p:nextCondLst>
            </p:seq>
            <p:seq concurrent="1" nextAc="seek">
              <p:cTn id="929" restart="whenNotActive" fill="hold" evtFilter="cancelBubble" nodeType="interactiveSeq">
                <p:stCondLst>
                  <p:cond evt="onClick" delay="0">
                    <p:tgtEl>
                      <p:spTgt spid="50"/>
                    </p:tgtEl>
                  </p:cond>
                </p:stCondLst>
                <p:endSync evt="end" delay="0">
                  <p:rtn val="all"/>
                </p:endSync>
                <p:childTnLst>
                  <p:par>
                    <p:cTn id="930" fill="hold">
                      <p:stCondLst>
                        <p:cond delay="0"/>
                      </p:stCondLst>
                      <p:childTnLst>
                        <p:par>
                          <p:cTn id="931" fill="hold">
                            <p:stCondLst>
                              <p:cond delay="0"/>
                            </p:stCondLst>
                            <p:childTnLst>
                              <p:par>
                                <p:cTn id="932" presetID="10" presetClass="exit" presetSubtype="0" fill="hold" grpId="0" nodeType="clickEffect">
                                  <p:stCondLst>
                                    <p:cond delay="0"/>
                                  </p:stCondLst>
                                  <p:childTnLst>
                                    <p:animEffect transition="out" filter="fade">
                                      <p:cBhvr>
                                        <p:cTn id="933" dur="2000"/>
                                        <p:tgtEl>
                                          <p:spTgt spid="50"/>
                                        </p:tgtEl>
                                      </p:cBhvr>
                                    </p:animEffect>
                                    <p:set>
                                      <p:cBhvr>
                                        <p:cTn id="934" dur="1" fill="hold">
                                          <p:stCondLst>
                                            <p:cond delay="1999"/>
                                          </p:stCondLst>
                                        </p:cTn>
                                        <p:tgtEl>
                                          <p:spTgt spid="50"/>
                                        </p:tgtEl>
                                        <p:attrNameLst>
                                          <p:attrName>style.visibility</p:attrName>
                                        </p:attrNameLst>
                                      </p:cBhvr>
                                      <p:to>
                                        <p:strVal val="hidden"/>
                                      </p:to>
                                    </p:set>
                                  </p:childTnLst>
                                </p:cTn>
                              </p:par>
                            </p:childTnLst>
                          </p:cTn>
                        </p:par>
                      </p:childTnLst>
                    </p:cTn>
                  </p:par>
                </p:childTnLst>
              </p:cTn>
              <p:nextCondLst>
                <p:cond evt="onClick" delay="0">
                  <p:tgtEl>
                    <p:spTgt spid="50"/>
                  </p:tgtEl>
                </p:cond>
              </p:nextCondLst>
            </p:seq>
            <p:seq concurrent="1" nextAc="seek">
              <p:cTn id="935" restart="whenNotActive" fill="hold" evtFilter="cancelBubble" nodeType="interactiveSeq">
                <p:stCondLst>
                  <p:cond evt="onClick" delay="0">
                    <p:tgtEl>
                      <p:spTgt spid="51"/>
                    </p:tgtEl>
                  </p:cond>
                </p:stCondLst>
                <p:endSync evt="end" delay="0">
                  <p:rtn val="all"/>
                </p:endSync>
                <p:childTnLst>
                  <p:par>
                    <p:cTn id="936" fill="hold">
                      <p:stCondLst>
                        <p:cond delay="0"/>
                      </p:stCondLst>
                      <p:childTnLst>
                        <p:par>
                          <p:cTn id="937" fill="hold">
                            <p:stCondLst>
                              <p:cond delay="0"/>
                            </p:stCondLst>
                            <p:childTnLst>
                              <p:par>
                                <p:cTn id="938" presetID="10" presetClass="exit" presetSubtype="0" fill="hold" grpId="0" nodeType="clickEffect">
                                  <p:stCondLst>
                                    <p:cond delay="0"/>
                                  </p:stCondLst>
                                  <p:childTnLst>
                                    <p:animEffect transition="out" filter="fade">
                                      <p:cBhvr>
                                        <p:cTn id="939" dur="2000"/>
                                        <p:tgtEl>
                                          <p:spTgt spid="51"/>
                                        </p:tgtEl>
                                      </p:cBhvr>
                                    </p:animEffect>
                                    <p:set>
                                      <p:cBhvr>
                                        <p:cTn id="940" dur="1" fill="hold">
                                          <p:stCondLst>
                                            <p:cond delay="1999"/>
                                          </p:stCondLst>
                                        </p:cTn>
                                        <p:tgtEl>
                                          <p:spTgt spid="51"/>
                                        </p:tgtEl>
                                        <p:attrNameLst>
                                          <p:attrName>style.visibility</p:attrName>
                                        </p:attrNameLst>
                                      </p:cBhvr>
                                      <p:to>
                                        <p:strVal val="hidden"/>
                                      </p:to>
                                    </p:set>
                                  </p:childTnLst>
                                </p:cTn>
                              </p:par>
                            </p:childTnLst>
                          </p:cTn>
                        </p:par>
                      </p:childTnLst>
                    </p:cTn>
                  </p:par>
                </p:childTnLst>
              </p:cTn>
              <p:nextCondLst>
                <p:cond evt="onClick" delay="0">
                  <p:tgtEl>
                    <p:spTgt spid="51"/>
                  </p:tgtEl>
                </p:cond>
              </p:nextCondLst>
            </p:seq>
            <p:seq concurrent="1" nextAc="seek">
              <p:cTn id="941" restart="whenNotActive" fill="hold" evtFilter="cancelBubble" nodeType="interactiveSeq">
                <p:stCondLst>
                  <p:cond evt="onClick" delay="0">
                    <p:tgtEl>
                      <p:spTgt spid="5"/>
                    </p:tgtEl>
                  </p:cond>
                </p:stCondLst>
                <p:endSync evt="end" delay="0">
                  <p:rtn val="all"/>
                </p:endSync>
                <p:childTnLst>
                  <p:par>
                    <p:cTn id="942" fill="hold">
                      <p:stCondLst>
                        <p:cond delay="0"/>
                      </p:stCondLst>
                      <p:childTnLst>
                        <p:par>
                          <p:cTn id="943" fill="hold">
                            <p:stCondLst>
                              <p:cond delay="0"/>
                            </p:stCondLst>
                            <p:childTnLst>
                              <p:par>
                                <p:cTn id="944" presetID="10" presetClass="exit" presetSubtype="0" fill="hold" grpId="0" nodeType="clickEffect">
                                  <p:stCondLst>
                                    <p:cond delay="0"/>
                                  </p:stCondLst>
                                  <p:childTnLst>
                                    <p:animEffect transition="out" filter="fade">
                                      <p:cBhvr>
                                        <p:cTn id="945" dur="2000"/>
                                        <p:tgtEl>
                                          <p:spTgt spid="5"/>
                                        </p:tgtEl>
                                      </p:cBhvr>
                                    </p:animEffect>
                                    <p:set>
                                      <p:cBhvr>
                                        <p:cTn id="946" dur="1" fill="hold">
                                          <p:stCondLst>
                                            <p:cond delay="1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947" restart="whenNotActive" fill="hold" evtFilter="cancelBubble" nodeType="interactiveSeq">
                <p:stCondLst>
                  <p:cond evt="onClick" delay="0">
                    <p:tgtEl>
                      <p:spTgt spid="6"/>
                    </p:tgtEl>
                  </p:cond>
                </p:stCondLst>
                <p:endSync evt="end" delay="0">
                  <p:rtn val="all"/>
                </p:endSync>
                <p:childTnLst>
                  <p:par>
                    <p:cTn id="948" fill="hold">
                      <p:stCondLst>
                        <p:cond delay="0"/>
                      </p:stCondLst>
                      <p:childTnLst>
                        <p:par>
                          <p:cTn id="949" fill="hold">
                            <p:stCondLst>
                              <p:cond delay="0"/>
                            </p:stCondLst>
                            <p:childTnLst>
                              <p:par>
                                <p:cTn id="950" presetID="10" presetClass="exit" presetSubtype="0" fill="hold" grpId="0" nodeType="clickEffect">
                                  <p:stCondLst>
                                    <p:cond delay="0"/>
                                  </p:stCondLst>
                                  <p:childTnLst>
                                    <p:animEffect transition="out" filter="fade">
                                      <p:cBhvr>
                                        <p:cTn id="951" dur="2000"/>
                                        <p:tgtEl>
                                          <p:spTgt spid="6"/>
                                        </p:tgtEl>
                                      </p:cBhvr>
                                    </p:animEffect>
                                    <p:set>
                                      <p:cBhvr>
                                        <p:cTn id="952"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953" restart="whenNotActive" fill="hold" evtFilter="cancelBubble" nodeType="interactiveSeq">
                <p:stCondLst>
                  <p:cond evt="onClick" delay="0">
                    <p:tgtEl>
                      <p:spTgt spid="10"/>
                    </p:tgtEl>
                  </p:cond>
                </p:stCondLst>
                <p:endSync evt="end" delay="0">
                  <p:rtn val="all"/>
                </p:endSync>
                <p:childTnLst>
                  <p:par>
                    <p:cTn id="954" fill="hold">
                      <p:stCondLst>
                        <p:cond delay="0"/>
                      </p:stCondLst>
                      <p:childTnLst>
                        <p:par>
                          <p:cTn id="955" fill="hold">
                            <p:stCondLst>
                              <p:cond delay="0"/>
                            </p:stCondLst>
                            <p:childTnLst>
                              <p:par>
                                <p:cTn id="956" presetID="10" presetClass="exit" presetSubtype="0" fill="hold" grpId="0" nodeType="clickEffect">
                                  <p:stCondLst>
                                    <p:cond delay="0"/>
                                  </p:stCondLst>
                                  <p:childTnLst>
                                    <p:animEffect transition="out" filter="fade">
                                      <p:cBhvr>
                                        <p:cTn id="957" dur="2000"/>
                                        <p:tgtEl>
                                          <p:spTgt spid="10"/>
                                        </p:tgtEl>
                                      </p:cBhvr>
                                    </p:animEffect>
                                    <p:set>
                                      <p:cBhvr>
                                        <p:cTn id="958" dur="1" fill="hold">
                                          <p:stCondLst>
                                            <p:cond delay="19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959" restart="whenNotActive" fill="hold" evtFilter="cancelBubble" nodeType="interactiveSeq">
                <p:stCondLst>
                  <p:cond evt="onClick" delay="0">
                    <p:tgtEl>
                      <p:spTgt spid="11"/>
                    </p:tgtEl>
                  </p:cond>
                </p:stCondLst>
                <p:endSync evt="end" delay="0">
                  <p:rtn val="all"/>
                </p:endSync>
                <p:childTnLst>
                  <p:par>
                    <p:cTn id="960" fill="hold">
                      <p:stCondLst>
                        <p:cond delay="0"/>
                      </p:stCondLst>
                      <p:childTnLst>
                        <p:par>
                          <p:cTn id="961" fill="hold">
                            <p:stCondLst>
                              <p:cond delay="0"/>
                            </p:stCondLst>
                            <p:childTnLst>
                              <p:par>
                                <p:cTn id="962" presetID="10" presetClass="exit" presetSubtype="0" fill="hold" grpId="0" nodeType="clickEffect">
                                  <p:stCondLst>
                                    <p:cond delay="0"/>
                                  </p:stCondLst>
                                  <p:childTnLst>
                                    <p:animEffect transition="out" filter="fade">
                                      <p:cBhvr>
                                        <p:cTn id="963" dur="2000"/>
                                        <p:tgtEl>
                                          <p:spTgt spid="11"/>
                                        </p:tgtEl>
                                      </p:cBhvr>
                                    </p:animEffect>
                                    <p:set>
                                      <p:cBhvr>
                                        <p:cTn id="964" dur="1" fill="hold">
                                          <p:stCondLst>
                                            <p:cond delay="19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965" restart="whenNotActive" fill="hold" evtFilter="cancelBubble" nodeType="interactiveSeq">
                <p:stCondLst>
                  <p:cond evt="onClick" delay="0">
                    <p:tgtEl>
                      <p:spTgt spid="12"/>
                    </p:tgtEl>
                  </p:cond>
                </p:stCondLst>
                <p:endSync evt="end" delay="0">
                  <p:rtn val="all"/>
                </p:endSync>
                <p:childTnLst>
                  <p:par>
                    <p:cTn id="966" fill="hold">
                      <p:stCondLst>
                        <p:cond delay="0"/>
                      </p:stCondLst>
                      <p:childTnLst>
                        <p:par>
                          <p:cTn id="967" fill="hold">
                            <p:stCondLst>
                              <p:cond delay="0"/>
                            </p:stCondLst>
                            <p:childTnLst>
                              <p:par>
                                <p:cTn id="968" presetID="10" presetClass="exit" presetSubtype="0" fill="hold" grpId="0" nodeType="clickEffect">
                                  <p:stCondLst>
                                    <p:cond delay="0"/>
                                  </p:stCondLst>
                                  <p:childTnLst>
                                    <p:animEffect transition="out" filter="fade">
                                      <p:cBhvr>
                                        <p:cTn id="969" dur="2000"/>
                                        <p:tgtEl>
                                          <p:spTgt spid="12"/>
                                        </p:tgtEl>
                                      </p:cBhvr>
                                    </p:animEffect>
                                    <p:set>
                                      <p:cBhvr>
                                        <p:cTn id="970" dur="1" fill="hold">
                                          <p:stCondLst>
                                            <p:cond delay="19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971" restart="whenNotActive" fill="hold" evtFilter="cancelBubble" nodeType="interactiveSeq">
                <p:stCondLst>
                  <p:cond evt="onClick" delay="0">
                    <p:tgtEl>
                      <p:spTgt spid="13"/>
                    </p:tgtEl>
                  </p:cond>
                </p:stCondLst>
                <p:endSync evt="end" delay="0">
                  <p:rtn val="all"/>
                </p:endSync>
                <p:childTnLst>
                  <p:par>
                    <p:cTn id="972" fill="hold">
                      <p:stCondLst>
                        <p:cond delay="0"/>
                      </p:stCondLst>
                      <p:childTnLst>
                        <p:par>
                          <p:cTn id="973" fill="hold">
                            <p:stCondLst>
                              <p:cond delay="0"/>
                            </p:stCondLst>
                            <p:childTnLst>
                              <p:par>
                                <p:cTn id="974" presetID="10" presetClass="exit" presetSubtype="0" fill="hold" grpId="0" nodeType="clickEffect">
                                  <p:stCondLst>
                                    <p:cond delay="0"/>
                                  </p:stCondLst>
                                  <p:childTnLst>
                                    <p:animEffect transition="out" filter="fade">
                                      <p:cBhvr>
                                        <p:cTn id="975" dur="2000"/>
                                        <p:tgtEl>
                                          <p:spTgt spid="13"/>
                                        </p:tgtEl>
                                      </p:cBhvr>
                                    </p:animEffect>
                                    <p:set>
                                      <p:cBhvr>
                                        <p:cTn id="976" dur="1" fill="hold">
                                          <p:stCondLst>
                                            <p:cond delay="19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977" restart="whenNotActive" fill="hold" evtFilter="cancelBubble" nodeType="interactiveSeq">
                <p:stCondLst>
                  <p:cond evt="onClick" delay="0">
                    <p:tgtEl>
                      <p:spTgt spid="4"/>
                    </p:tgtEl>
                  </p:cond>
                </p:stCondLst>
                <p:endSync evt="end" delay="0">
                  <p:rtn val="all"/>
                </p:endSync>
                <p:childTnLst>
                  <p:par>
                    <p:cTn id="978" fill="hold">
                      <p:stCondLst>
                        <p:cond delay="0"/>
                      </p:stCondLst>
                      <p:childTnLst>
                        <p:par>
                          <p:cTn id="979" fill="hold">
                            <p:stCondLst>
                              <p:cond delay="0"/>
                            </p:stCondLst>
                            <p:childTnLst>
                              <p:par>
                                <p:cTn id="980" presetID="10" presetClass="exit" presetSubtype="0" fill="hold" grpId="0" nodeType="clickEffect">
                                  <p:stCondLst>
                                    <p:cond delay="0"/>
                                  </p:stCondLst>
                                  <p:childTnLst>
                                    <p:animEffect transition="out" filter="fade">
                                      <p:cBhvr>
                                        <p:cTn id="981" dur="2000"/>
                                        <p:tgtEl>
                                          <p:spTgt spid="4"/>
                                        </p:tgtEl>
                                      </p:cBhvr>
                                    </p:animEffect>
                                    <p:set>
                                      <p:cBhvr>
                                        <p:cTn id="982" dur="1" fill="hold">
                                          <p:stCondLst>
                                            <p:cond delay="19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983" restart="whenNotActive" fill="hold" evtFilter="cancelBubble" nodeType="interactiveSeq">
                <p:stCondLst>
                  <p:cond evt="onClick" delay="0">
                    <p:tgtEl>
                      <p:spTgt spid="39"/>
                    </p:tgtEl>
                  </p:cond>
                </p:stCondLst>
                <p:endSync evt="end" delay="0">
                  <p:rtn val="all"/>
                </p:endSync>
                <p:childTnLst>
                  <p:par>
                    <p:cTn id="984" fill="hold">
                      <p:stCondLst>
                        <p:cond delay="0"/>
                      </p:stCondLst>
                      <p:childTnLst>
                        <p:par>
                          <p:cTn id="985" fill="hold">
                            <p:stCondLst>
                              <p:cond delay="0"/>
                            </p:stCondLst>
                            <p:childTnLst>
                              <p:par>
                                <p:cTn id="986" presetID="10" presetClass="exit" presetSubtype="0" fill="hold" grpId="0" nodeType="clickEffect">
                                  <p:stCondLst>
                                    <p:cond delay="0"/>
                                  </p:stCondLst>
                                  <p:childTnLst>
                                    <p:animEffect transition="out" filter="fade">
                                      <p:cBhvr>
                                        <p:cTn id="987" dur="2000"/>
                                        <p:tgtEl>
                                          <p:spTgt spid="39"/>
                                        </p:tgtEl>
                                      </p:cBhvr>
                                    </p:animEffect>
                                    <p:set>
                                      <p:cBhvr>
                                        <p:cTn id="988" dur="1" fill="hold">
                                          <p:stCondLst>
                                            <p:cond delay="1999"/>
                                          </p:stCondLst>
                                        </p:cTn>
                                        <p:tgtEl>
                                          <p:spTgt spid="39"/>
                                        </p:tgtEl>
                                        <p:attrNameLst>
                                          <p:attrName>style.visibility</p:attrName>
                                        </p:attrNameLst>
                                      </p:cBhvr>
                                      <p:to>
                                        <p:strVal val="hidden"/>
                                      </p:to>
                                    </p:set>
                                  </p:childTnLst>
                                </p:cTn>
                              </p:par>
                            </p:childTnLst>
                          </p:cTn>
                        </p:par>
                      </p:childTnLst>
                    </p:cTn>
                  </p:par>
                </p:childTnLst>
              </p:cTn>
              <p:nextCondLst>
                <p:cond evt="onClick" delay="0">
                  <p:tgtEl>
                    <p:spTgt spid="39"/>
                  </p:tgtEl>
                </p:cond>
              </p:nextCondLst>
            </p:seq>
            <p:seq concurrent="1" nextAc="seek">
              <p:cTn id="989" restart="whenNotActive" fill="hold" evtFilter="cancelBubble" nodeType="interactiveSeq">
                <p:stCondLst>
                  <p:cond evt="onClick" delay="0">
                    <p:tgtEl>
                      <p:spTgt spid="8"/>
                    </p:tgtEl>
                  </p:cond>
                </p:stCondLst>
                <p:endSync evt="end" delay="0">
                  <p:rtn val="all"/>
                </p:endSync>
                <p:childTnLst>
                  <p:par>
                    <p:cTn id="990" fill="hold">
                      <p:stCondLst>
                        <p:cond delay="0"/>
                      </p:stCondLst>
                      <p:childTnLst>
                        <p:par>
                          <p:cTn id="991" fill="hold">
                            <p:stCondLst>
                              <p:cond delay="0"/>
                            </p:stCondLst>
                            <p:childTnLst>
                              <p:par>
                                <p:cTn id="992" presetID="10" presetClass="exit" presetSubtype="0" fill="hold" grpId="0" nodeType="clickEffect">
                                  <p:stCondLst>
                                    <p:cond delay="0"/>
                                  </p:stCondLst>
                                  <p:childTnLst>
                                    <p:animEffect transition="out" filter="fade">
                                      <p:cBhvr>
                                        <p:cTn id="993" dur="2000"/>
                                        <p:tgtEl>
                                          <p:spTgt spid="8"/>
                                        </p:tgtEl>
                                      </p:cBhvr>
                                    </p:animEffect>
                                    <p:set>
                                      <p:cBhvr>
                                        <p:cTn id="994"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995" restart="whenNotActive" fill="hold" evtFilter="cancelBubble" nodeType="interactiveSeq">
                <p:stCondLst>
                  <p:cond evt="onClick" delay="0">
                    <p:tgtEl>
                      <p:spTgt spid="9"/>
                    </p:tgtEl>
                  </p:cond>
                </p:stCondLst>
                <p:endSync evt="end" delay="0">
                  <p:rtn val="all"/>
                </p:endSync>
                <p:childTnLst>
                  <p:par>
                    <p:cTn id="996" fill="hold">
                      <p:stCondLst>
                        <p:cond delay="0"/>
                      </p:stCondLst>
                      <p:childTnLst>
                        <p:par>
                          <p:cTn id="997" fill="hold">
                            <p:stCondLst>
                              <p:cond delay="0"/>
                            </p:stCondLst>
                            <p:childTnLst>
                              <p:par>
                                <p:cTn id="998" presetID="10" presetClass="exit" presetSubtype="0" fill="hold" grpId="0" nodeType="clickEffect">
                                  <p:stCondLst>
                                    <p:cond delay="0"/>
                                  </p:stCondLst>
                                  <p:childTnLst>
                                    <p:animEffect transition="out" filter="fade">
                                      <p:cBhvr>
                                        <p:cTn id="999" dur="2000"/>
                                        <p:tgtEl>
                                          <p:spTgt spid="9"/>
                                        </p:tgtEl>
                                      </p:cBhvr>
                                    </p:animEffect>
                                    <p:set>
                                      <p:cBhvr>
                                        <p:cTn id="1000"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1001" restart="whenNotActive" fill="hold" evtFilter="cancelBubble" nodeType="interactiveSeq">
                <p:stCondLst>
                  <p:cond evt="onClick" delay="0">
                    <p:tgtEl>
                      <p:spTgt spid="14"/>
                    </p:tgtEl>
                  </p:cond>
                </p:stCondLst>
                <p:endSync evt="end" delay="0">
                  <p:rtn val="all"/>
                </p:endSync>
                <p:childTnLst>
                  <p:par>
                    <p:cTn id="1002" fill="hold">
                      <p:stCondLst>
                        <p:cond delay="0"/>
                      </p:stCondLst>
                      <p:childTnLst>
                        <p:par>
                          <p:cTn id="1003" fill="hold">
                            <p:stCondLst>
                              <p:cond delay="0"/>
                            </p:stCondLst>
                            <p:childTnLst>
                              <p:par>
                                <p:cTn id="1004" presetID="10" presetClass="exit" presetSubtype="0" fill="hold" grpId="0" nodeType="clickEffect">
                                  <p:stCondLst>
                                    <p:cond delay="0"/>
                                  </p:stCondLst>
                                  <p:childTnLst>
                                    <p:animEffect transition="out" filter="fade">
                                      <p:cBhvr>
                                        <p:cTn id="1005" dur="2000"/>
                                        <p:tgtEl>
                                          <p:spTgt spid="14"/>
                                        </p:tgtEl>
                                      </p:cBhvr>
                                    </p:animEffect>
                                    <p:set>
                                      <p:cBhvr>
                                        <p:cTn id="1006" dur="1" fill="hold">
                                          <p:stCondLst>
                                            <p:cond delay="19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1007" restart="whenNotActive" fill="hold" evtFilter="cancelBubble" nodeType="interactiveSeq">
                <p:stCondLst>
                  <p:cond evt="onClick" delay="0">
                    <p:tgtEl>
                      <p:spTgt spid="19"/>
                    </p:tgtEl>
                  </p:cond>
                </p:stCondLst>
                <p:endSync evt="end" delay="0">
                  <p:rtn val="all"/>
                </p:endSync>
                <p:childTnLst>
                  <p:par>
                    <p:cTn id="1008" fill="hold">
                      <p:stCondLst>
                        <p:cond delay="0"/>
                      </p:stCondLst>
                      <p:childTnLst>
                        <p:par>
                          <p:cTn id="1009" fill="hold">
                            <p:stCondLst>
                              <p:cond delay="0"/>
                            </p:stCondLst>
                            <p:childTnLst>
                              <p:par>
                                <p:cTn id="1010" presetID="10" presetClass="exit" presetSubtype="0" fill="hold" grpId="0" nodeType="clickEffect">
                                  <p:stCondLst>
                                    <p:cond delay="0"/>
                                  </p:stCondLst>
                                  <p:childTnLst>
                                    <p:animEffect transition="out" filter="fade">
                                      <p:cBhvr>
                                        <p:cTn id="1011" dur="2000"/>
                                        <p:tgtEl>
                                          <p:spTgt spid="19"/>
                                        </p:tgtEl>
                                      </p:cBhvr>
                                    </p:animEffect>
                                    <p:set>
                                      <p:cBhvr>
                                        <p:cTn id="1012" dur="1" fill="hold">
                                          <p:stCondLst>
                                            <p:cond delay="19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1013" restart="whenNotActive" fill="hold" evtFilter="cancelBubble" nodeType="interactiveSeq">
                <p:stCondLst>
                  <p:cond evt="onClick" delay="0">
                    <p:tgtEl>
                      <p:spTgt spid="21"/>
                    </p:tgtEl>
                  </p:cond>
                </p:stCondLst>
                <p:endSync evt="end" delay="0">
                  <p:rtn val="all"/>
                </p:endSync>
                <p:childTnLst>
                  <p:par>
                    <p:cTn id="1014" fill="hold">
                      <p:stCondLst>
                        <p:cond delay="0"/>
                      </p:stCondLst>
                      <p:childTnLst>
                        <p:par>
                          <p:cTn id="1015" fill="hold">
                            <p:stCondLst>
                              <p:cond delay="0"/>
                            </p:stCondLst>
                            <p:childTnLst>
                              <p:par>
                                <p:cTn id="1016" presetID="10" presetClass="exit" presetSubtype="0" fill="hold" grpId="0" nodeType="clickEffect">
                                  <p:stCondLst>
                                    <p:cond delay="0"/>
                                  </p:stCondLst>
                                  <p:childTnLst>
                                    <p:animEffect transition="out" filter="fade">
                                      <p:cBhvr>
                                        <p:cTn id="1017" dur="2000"/>
                                        <p:tgtEl>
                                          <p:spTgt spid="21"/>
                                        </p:tgtEl>
                                      </p:cBhvr>
                                    </p:animEffect>
                                    <p:set>
                                      <p:cBhvr>
                                        <p:cTn id="1018" dur="1" fill="hold">
                                          <p:stCondLst>
                                            <p:cond delay="19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019" restart="whenNotActive" fill="hold" evtFilter="cancelBubble" nodeType="interactiveSeq">
                <p:stCondLst>
                  <p:cond evt="onClick" delay="0">
                    <p:tgtEl>
                      <p:spTgt spid="30"/>
                    </p:tgtEl>
                  </p:cond>
                </p:stCondLst>
                <p:endSync evt="end" delay="0">
                  <p:rtn val="all"/>
                </p:endSync>
                <p:childTnLst>
                  <p:par>
                    <p:cTn id="1020" fill="hold">
                      <p:stCondLst>
                        <p:cond delay="0"/>
                      </p:stCondLst>
                      <p:childTnLst>
                        <p:par>
                          <p:cTn id="1021" fill="hold">
                            <p:stCondLst>
                              <p:cond delay="0"/>
                            </p:stCondLst>
                            <p:childTnLst>
                              <p:par>
                                <p:cTn id="1022" presetID="10" presetClass="exit" presetSubtype="0" fill="hold" grpId="0" nodeType="clickEffect">
                                  <p:stCondLst>
                                    <p:cond delay="0"/>
                                  </p:stCondLst>
                                  <p:childTnLst>
                                    <p:animEffect transition="out" filter="fade">
                                      <p:cBhvr>
                                        <p:cTn id="1023" dur="2000"/>
                                        <p:tgtEl>
                                          <p:spTgt spid="30"/>
                                        </p:tgtEl>
                                      </p:cBhvr>
                                    </p:animEffect>
                                    <p:set>
                                      <p:cBhvr>
                                        <p:cTn id="1024" dur="1" fill="hold">
                                          <p:stCondLst>
                                            <p:cond delay="19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1025" restart="whenNotActive" fill="hold" evtFilter="cancelBubble" nodeType="interactiveSeq">
                <p:stCondLst>
                  <p:cond evt="onClick" delay="0">
                    <p:tgtEl>
                      <p:spTgt spid="35"/>
                    </p:tgtEl>
                  </p:cond>
                </p:stCondLst>
                <p:endSync evt="end" delay="0">
                  <p:rtn val="all"/>
                </p:endSync>
                <p:childTnLst>
                  <p:par>
                    <p:cTn id="1026" fill="hold">
                      <p:stCondLst>
                        <p:cond delay="0"/>
                      </p:stCondLst>
                      <p:childTnLst>
                        <p:par>
                          <p:cTn id="1027" fill="hold">
                            <p:stCondLst>
                              <p:cond delay="0"/>
                            </p:stCondLst>
                            <p:childTnLst>
                              <p:par>
                                <p:cTn id="1028" presetID="10" presetClass="exit" presetSubtype="0" fill="hold" grpId="0" nodeType="clickEffect">
                                  <p:stCondLst>
                                    <p:cond delay="0"/>
                                  </p:stCondLst>
                                  <p:childTnLst>
                                    <p:animEffect transition="out" filter="fade">
                                      <p:cBhvr>
                                        <p:cTn id="1029" dur="2000"/>
                                        <p:tgtEl>
                                          <p:spTgt spid="35"/>
                                        </p:tgtEl>
                                      </p:cBhvr>
                                    </p:animEffect>
                                    <p:set>
                                      <p:cBhvr>
                                        <p:cTn id="1030" dur="1" fill="hold">
                                          <p:stCondLst>
                                            <p:cond delay="1999"/>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seq concurrent="1" nextAc="seek">
              <p:cTn id="1031" restart="whenNotActive" fill="hold" evtFilter="cancelBubble" nodeType="interactiveSeq">
                <p:stCondLst>
                  <p:cond evt="onClick" delay="0">
                    <p:tgtEl>
                      <p:spTgt spid="40"/>
                    </p:tgtEl>
                  </p:cond>
                </p:stCondLst>
                <p:endSync evt="end" delay="0">
                  <p:rtn val="all"/>
                </p:endSync>
                <p:childTnLst>
                  <p:par>
                    <p:cTn id="1032" fill="hold">
                      <p:stCondLst>
                        <p:cond delay="0"/>
                      </p:stCondLst>
                      <p:childTnLst>
                        <p:par>
                          <p:cTn id="1033" fill="hold">
                            <p:stCondLst>
                              <p:cond delay="0"/>
                            </p:stCondLst>
                            <p:childTnLst>
                              <p:par>
                                <p:cTn id="1034" presetID="10" presetClass="exit" presetSubtype="0" fill="hold" grpId="0" nodeType="clickEffect">
                                  <p:stCondLst>
                                    <p:cond delay="0"/>
                                  </p:stCondLst>
                                  <p:childTnLst>
                                    <p:animEffect transition="out" filter="fade">
                                      <p:cBhvr>
                                        <p:cTn id="1035" dur="2000"/>
                                        <p:tgtEl>
                                          <p:spTgt spid="40"/>
                                        </p:tgtEl>
                                      </p:cBhvr>
                                    </p:animEffect>
                                    <p:set>
                                      <p:cBhvr>
                                        <p:cTn id="1036" dur="1" fill="hold">
                                          <p:stCondLst>
                                            <p:cond delay="1999"/>
                                          </p:stCondLst>
                                        </p:cTn>
                                        <p:tgtEl>
                                          <p:spTgt spid="40"/>
                                        </p:tgtEl>
                                        <p:attrNameLst>
                                          <p:attrName>style.visibility</p:attrName>
                                        </p:attrNameLst>
                                      </p:cBhvr>
                                      <p:to>
                                        <p:strVal val="hidden"/>
                                      </p:to>
                                    </p:set>
                                  </p:childTnLst>
                                </p:cTn>
                              </p:par>
                            </p:childTnLst>
                          </p:cTn>
                        </p:par>
                      </p:childTnLst>
                    </p:cTn>
                  </p:par>
                </p:childTnLst>
              </p:cTn>
              <p:nextCondLst>
                <p:cond evt="onClick" delay="0">
                  <p:tgtEl>
                    <p:spTgt spid="40"/>
                  </p:tgtEl>
                </p:cond>
              </p:nextCondLst>
            </p:seq>
            <p:seq concurrent="1" nextAc="seek">
              <p:cTn id="1037" restart="whenNotActive" fill="hold" evtFilter="cancelBubble" nodeType="interactiveSeq">
                <p:stCondLst>
                  <p:cond evt="onClick" delay="0">
                    <p:tgtEl>
                      <p:spTgt spid="16"/>
                    </p:tgtEl>
                  </p:cond>
                </p:stCondLst>
                <p:endSync evt="end" delay="0">
                  <p:rtn val="all"/>
                </p:endSync>
                <p:childTnLst>
                  <p:par>
                    <p:cTn id="1038" fill="hold">
                      <p:stCondLst>
                        <p:cond delay="0"/>
                      </p:stCondLst>
                      <p:childTnLst>
                        <p:par>
                          <p:cTn id="1039" fill="hold">
                            <p:stCondLst>
                              <p:cond delay="0"/>
                            </p:stCondLst>
                            <p:childTnLst>
                              <p:par>
                                <p:cTn id="1040" presetID="10" presetClass="exit" presetSubtype="0" fill="hold" grpId="0" nodeType="clickEffect">
                                  <p:stCondLst>
                                    <p:cond delay="0"/>
                                  </p:stCondLst>
                                  <p:childTnLst>
                                    <p:animEffect transition="out" filter="fade">
                                      <p:cBhvr>
                                        <p:cTn id="1041" dur="2000"/>
                                        <p:tgtEl>
                                          <p:spTgt spid="16"/>
                                        </p:tgtEl>
                                      </p:cBhvr>
                                    </p:animEffect>
                                    <p:set>
                                      <p:cBhvr>
                                        <p:cTn id="1042" dur="1" fill="hold">
                                          <p:stCondLst>
                                            <p:cond delay="19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1043" restart="whenNotActive" fill="hold" evtFilter="cancelBubble" nodeType="interactiveSeq">
                <p:stCondLst>
                  <p:cond evt="onClick" delay="0">
                    <p:tgtEl>
                      <p:spTgt spid="17"/>
                    </p:tgtEl>
                  </p:cond>
                </p:stCondLst>
                <p:endSync evt="end" delay="0">
                  <p:rtn val="all"/>
                </p:endSync>
                <p:childTnLst>
                  <p:par>
                    <p:cTn id="1044" fill="hold">
                      <p:stCondLst>
                        <p:cond delay="0"/>
                      </p:stCondLst>
                      <p:childTnLst>
                        <p:par>
                          <p:cTn id="1045" fill="hold">
                            <p:stCondLst>
                              <p:cond delay="0"/>
                            </p:stCondLst>
                            <p:childTnLst>
                              <p:par>
                                <p:cTn id="1046" presetID="10" presetClass="exit" presetSubtype="0" fill="hold" grpId="0" nodeType="clickEffect">
                                  <p:stCondLst>
                                    <p:cond delay="0"/>
                                  </p:stCondLst>
                                  <p:childTnLst>
                                    <p:animEffect transition="out" filter="fade">
                                      <p:cBhvr>
                                        <p:cTn id="1047" dur="2000"/>
                                        <p:tgtEl>
                                          <p:spTgt spid="17"/>
                                        </p:tgtEl>
                                      </p:cBhvr>
                                    </p:animEffect>
                                    <p:set>
                                      <p:cBhvr>
                                        <p:cTn id="1048" dur="1" fill="hold">
                                          <p:stCondLst>
                                            <p:cond delay="19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1049" restart="whenNotActive" fill="hold" evtFilter="cancelBubble" nodeType="interactiveSeq">
                <p:stCondLst>
                  <p:cond evt="onClick" delay="0">
                    <p:tgtEl>
                      <p:spTgt spid="18"/>
                    </p:tgtEl>
                  </p:cond>
                </p:stCondLst>
                <p:endSync evt="end" delay="0">
                  <p:rtn val="all"/>
                </p:endSync>
                <p:childTnLst>
                  <p:par>
                    <p:cTn id="1050" fill="hold">
                      <p:stCondLst>
                        <p:cond delay="0"/>
                      </p:stCondLst>
                      <p:childTnLst>
                        <p:par>
                          <p:cTn id="1051" fill="hold">
                            <p:stCondLst>
                              <p:cond delay="0"/>
                            </p:stCondLst>
                            <p:childTnLst>
                              <p:par>
                                <p:cTn id="1052" presetID="10" presetClass="exit" presetSubtype="0" fill="hold" grpId="0" nodeType="clickEffect">
                                  <p:stCondLst>
                                    <p:cond delay="0"/>
                                  </p:stCondLst>
                                  <p:childTnLst>
                                    <p:animEffect transition="out" filter="fade">
                                      <p:cBhvr>
                                        <p:cTn id="1053" dur="2000"/>
                                        <p:tgtEl>
                                          <p:spTgt spid="18"/>
                                        </p:tgtEl>
                                      </p:cBhvr>
                                    </p:animEffect>
                                    <p:set>
                                      <p:cBhvr>
                                        <p:cTn id="1054" dur="1" fill="hold">
                                          <p:stCondLst>
                                            <p:cond delay="19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1055" restart="whenNotActive" fill="hold" evtFilter="cancelBubble" nodeType="interactiveSeq">
                <p:stCondLst>
                  <p:cond evt="onClick" delay="0">
                    <p:tgtEl>
                      <p:spTgt spid="20"/>
                    </p:tgtEl>
                  </p:cond>
                </p:stCondLst>
                <p:endSync evt="end" delay="0">
                  <p:rtn val="all"/>
                </p:endSync>
                <p:childTnLst>
                  <p:par>
                    <p:cTn id="1056" fill="hold">
                      <p:stCondLst>
                        <p:cond delay="0"/>
                      </p:stCondLst>
                      <p:childTnLst>
                        <p:par>
                          <p:cTn id="1057" fill="hold">
                            <p:stCondLst>
                              <p:cond delay="0"/>
                            </p:stCondLst>
                            <p:childTnLst>
                              <p:par>
                                <p:cTn id="1058" presetID="10" presetClass="exit" presetSubtype="0" fill="hold" grpId="0" nodeType="clickEffect">
                                  <p:stCondLst>
                                    <p:cond delay="0"/>
                                  </p:stCondLst>
                                  <p:childTnLst>
                                    <p:animEffect transition="out" filter="fade">
                                      <p:cBhvr>
                                        <p:cTn id="1059" dur="2000"/>
                                        <p:tgtEl>
                                          <p:spTgt spid="20"/>
                                        </p:tgtEl>
                                      </p:cBhvr>
                                    </p:animEffect>
                                    <p:set>
                                      <p:cBhvr>
                                        <p:cTn id="1060" dur="1" fill="hold">
                                          <p:stCondLst>
                                            <p:cond delay="19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061" restart="whenNotActive" fill="hold" evtFilter="cancelBubble" nodeType="interactiveSeq">
                <p:stCondLst>
                  <p:cond evt="onClick" delay="0">
                    <p:tgtEl>
                      <p:spTgt spid="29"/>
                    </p:tgtEl>
                  </p:cond>
                </p:stCondLst>
                <p:endSync evt="end" delay="0">
                  <p:rtn val="all"/>
                </p:endSync>
                <p:childTnLst>
                  <p:par>
                    <p:cTn id="1062" fill="hold">
                      <p:stCondLst>
                        <p:cond delay="0"/>
                      </p:stCondLst>
                      <p:childTnLst>
                        <p:par>
                          <p:cTn id="1063" fill="hold">
                            <p:stCondLst>
                              <p:cond delay="0"/>
                            </p:stCondLst>
                            <p:childTnLst>
                              <p:par>
                                <p:cTn id="1064" presetID="10" presetClass="exit" presetSubtype="0" fill="hold" grpId="0" nodeType="clickEffect">
                                  <p:stCondLst>
                                    <p:cond delay="0"/>
                                  </p:stCondLst>
                                  <p:childTnLst>
                                    <p:animEffect transition="out" filter="fade">
                                      <p:cBhvr>
                                        <p:cTn id="1065" dur="2000"/>
                                        <p:tgtEl>
                                          <p:spTgt spid="29"/>
                                        </p:tgtEl>
                                      </p:cBhvr>
                                    </p:animEffect>
                                    <p:set>
                                      <p:cBhvr>
                                        <p:cTn id="1066" dur="1" fill="hold">
                                          <p:stCondLst>
                                            <p:cond delay="19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1067" restart="whenNotActive" fill="hold" evtFilter="cancelBubble" nodeType="interactiveSeq">
                <p:stCondLst>
                  <p:cond evt="onClick" delay="0">
                    <p:tgtEl>
                      <p:spTgt spid="32"/>
                    </p:tgtEl>
                  </p:cond>
                </p:stCondLst>
                <p:endSync evt="end" delay="0">
                  <p:rtn val="all"/>
                </p:endSync>
                <p:childTnLst>
                  <p:par>
                    <p:cTn id="1068" fill="hold">
                      <p:stCondLst>
                        <p:cond delay="0"/>
                      </p:stCondLst>
                      <p:childTnLst>
                        <p:par>
                          <p:cTn id="1069" fill="hold">
                            <p:stCondLst>
                              <p:cond delay="0"/>
                            </p:stCondLst>
                            <p:childTnLst>
                              <p:par>
                                <p:cTn id="1070" presetID="10" presetClass="exit" presetSubtype="0" fill="hold" grpId="0" nodeType="clickEffect">
                                  <p:stCondLst>
                                    <p:cond delay="0"/>
                                  </p:stCondLst>
                                  <p:childTnLst>
                                    <p:animEffect transition="out" filter="fade">
                                      <p:cBhvr>
                                        <p:cTn id="1071" dur="2000"/>
                                        <p:tgtEl>
                                          <p:spTgt spid="31"/>
                                        </p:tgtEl>
                                      </p:cBhvr>
                                    </p:animEffect>
                                    <p:set>
                                      <p:cBhvr>
                                        <p:cTn id="1072" dur="1" fill="hold">
                                          <p:stCondLst>
                                            <p:cond delay="1999"/>
                                          </p:stCondLst>
                                        </p:cTn>
                                        <p:tgtEl>
                                          <p:spTgt spid="31"/>
                                        </p:tgtEl>
                                        <p:attrNameLst>
                                          <p:attrName>style.visibility</p:attrName>
                                        </p:attrNameLst>
                                      </p:cBhvr>
                                      <p:to>
                                        <p:strVal val="hidden"/>
                                      </p:to>
                                    </p:set>
                                  </p:childTnLst>
                                </p:cTn>
                              </p:par>
                            </p:childTnLst>
                          </p:cTn>
                        </p:par>
                      </p:childTnLst>
                    </p:cTn>
                  </p:par>
                  <p:par>
                    <p:cTn id="1073" fill="hold">
                      <p:stCondLst>
                        <p:cond delay="indefinite"/>
                      </p:stCondLst>
                      <p:childTnLst>
                        <p:par>
                          <p:cTn id="1074" fill="hold">
                            <p:stCondLst>
                              <p:cond delay="0"/>
                            </p:stCondLst>
                            <p:childTnLst>
                              <p:par>
                                <p:cTn id="1075" presetID="10" presetClass="exit" presetSubtype="0" fill="hold" grpId="0" nodeType="clickEffect">
                                  <p:stCondLst>
                                    <p:cond delay="0"/>
                                  </p:stCondLst>
                                  <p:childTnLst>
                                    <p:animEffect transition="out" filter="fade">
                                      <p:cBhvr>
                                        <p:cTn id="1076" dur="2000"/>
                                        <p:tgtEl>
                                          <p:spTgt spid="32"/>
                                        </p:tgtEl>
                                      </p:cBhvr>
                                    </p:animEffect>
                                    <p:set>
                                      <p:cBhvr>
                                        <p:cTn id="1077" dur="1" fill="hold">
                                          <p:stCondLst>
                                            <p:cond delay="1999"/>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seq concurrent="1" nextAc="seek">
              <p:cTn id="1078" restart="whenNotActive" fill="hold" evtFilter="cancelBubble" nodeType="interactiveSeq">
                <p:stCondLst>
                  <p:cond evt="onClick" delay="0">
                    <p:tgtEl>
                      <p:spTgt spid="36"/>
                    </p:tgtEl>
                  </p:cond>
                </p:stCondLst>
                <p:endSync evt="end" delay="0">
                  <p:rtn val="all"/>
                </p:endSync>
                <p:childTnLst>
                  <p:par>
                    <p:cTn id="1079" fill="hold">
                      <p:stCondLst>
                        <p:cond delay="0"/>
                      </p:stCondLst>
                      <p:childTnLst>
                        <p:par>
                          <p:cTn id="1080" fill="hold">
                            <p:stCondLst>
                              <p:cond delay="0"/>
                            </p:stCondLst>
                            <p:childTnLst>
                              <p:par>
                                <p:cTn id="1081" presetID="10" presetClass="exit" presetSubtype="0" fill="hold" grpId="0" nodeType="clickEffect">
                                  <p:stCondLst>
                                    <p:cond delay="0"/>
                                  </p:stCondLst>
                                  <p:childTnLst>
                                    <p:animEffect transition="out" filter="fade">
                                      <p:cBhvr>
                                        <p:cTn id="1082" dur="2000"/>
                                        <p:tgtEl>
                                          <p:spTgt spid="36"/>
                                        </p:tgtEl>
                                      </p:cBhvr>
                                    </p:animEffect>
                                    <p:set>
                                      <p:cBhvr>
                                        <p:cTn id="1083" dur="1" fill="hold">
                                          <p:stCondLst>
                                            <p:cond delay="1999"/>
                                          </p:stCondLst>
                                        </p:cTn>
                                        <p:tgtEl>
                                          <p:spTgt spid="36"/>
                                        </p:tgtEl>
                                        <p:attrNameLst>
                                          <p:attrName>style.visibility</p:attrName>
                                        </p:attrNameLst>
                                      </p:cBhvr>
                                      <p:to>
                                        <p:strVal val="hidden"/>
                                      </p:to>
                                    </p:set>
                                  </p:childTnLst>
                                </p:cTn>
                              </p:par>
                            </p:childTnLst>
                          </p:cTn>
                        </p:par>
                      </p:childTnLst>
                    </p:cTn>
                  </p:par>
                </p:childTnLst>
              </p:cTn>
              <p:nextCondLst>
                <p:cond evt="onClick" delay="0">
                  <p:tgtEl>
                    <p:spTgt spid="36"/>
                  </p:tgtEl>
                </p:cond>
              </p:nextCondLst>
            </p:seq>
            <p:seq concurrent="1" nextAc="seek">
              <p:cTn id="1084" restart="whenNotActive" fill="hold" evtFilter="cancelBubble" nodeType="interactiveSeq">
                <p:stCondLst>
                  <p:cond evt="onClick" delay="0">
                    <p:tgtEl>
                      <p:spTgt spid="41"/>
                    </p:tgtEl>
                  </p:cond>
                </p:stCondLst>
                <p:endSync evt="end" delay="0">
                  <p:rtn val="all"/>
                </p:endSync>
                <p:childTnLst>
                  <p:par>
                    <p:cTn id="1085" fill="hold">
                      <p:stCondLst>
                        <p:cond delay="0"/>
                      </p:stCondLst>
                      <p:childTnLst>
                        <p:par>
                          <p:cTn id="1086" fill="hold">
                            <p:stCondLst>
                              <p:cond delay="0"/>
                            </p:stCondLst>
                            <p:childTnLst>
                              <p:par>
                                <p:cTn id="1087" presetID="10" presetClass="exit" presetSubtype="0" fill="hold" grpId="0" nodeType="clickEffect">
                                  <p:stCondLst>
                                    <p:cond delay="0"/>
                                  </p:stCondLst>
                                  <p:childTnLst>
                                    <p:animEffect transition="out" filter="fade">
                                      <p:cBhvr>
                                        <p:cTn id="1088" dur="2000"/>
                                        <p:tgtEl>
                                          <p:spTgt spid="41"/>
                                        </p:tgtEl>
                                      </p:cBhvr>
                                    </p:animEffect>
                                    <p:set>
                                      <p:cBhvr>
                                        <p:cTn id="1089" dur="1" fill="hold">
                                          <p:stCondLst>
                                            <p:cond delay="1999"/>
                                          </p:stCondLst>
                                        </p:cTn>
                                        <p:tgtEl>
                                          <p:spTgt spid="41"/>
                                        </p:tgtEl>
                                        <p:attrNameLst>
                                          <p:attrName>style.visibility</p:attrName>
                                        </p:attrNameLst>
                                      </p:cBhvr>
                                      <p:to>
                                        <p:strVal val="hidden"/>
                                      </p:to>
                                    </p:set>
                                  </p:childTnLst>
                                </p:cTn>
                              </p:par>
                            </p:childTnLst>
                          </p:cTn>
                        </p:par>
                      </p:childTnLst>
                    </p:cTn>
                  </p:par>
                </p:childTnLst>
              </p:cTn>
              <p:nextCondLst>
                <p:cond evt="onClick" delay="0">
                  <p:tgtEl>
                    <p:spTgt spid="41"/>
                  </p:tgtEl>
                </p:cond>
              </p:nextCondLst>
            </p:seq>
            <p:seq concurrent="1" nextAc="seek">
              <p:cTn id="1090" restart="whenNotActive" fill="hold" evtFilter="cancelBubble" nodeType="interactiveSeq">
                <p:stCondLst>
                  <p:cond evt="onClick" delay="0">
                    <p:tgtEl>
                      <p:spTgt spid="24"/>
                    </p:tgtEl>
                  </p:cond>
                </p:stCondLst>
                <p:endSync evt="end" delay="0">
                  <p:rtn val="all"/>
                </p:endSync>
                <p:childTnLst>
                  <p:par>
                    <p:cTn id="1091" fill="hold">
                      <p:stCondLst>
                        <p:cond delay="0"/>
                      </p:stCondLst>
                      <p:childTnLst>
                        <p:par>
                          <p:cTn id="1092" fill="hold">
                            <p:stCondLst>
                              <p:cond delay="0"/>
                            </p:stCondLst>
                            <p:childTnLst>
                              <p:par>
                                <p:cTn id="1093" presetID="10" presetClass="exit" presetSubtype="0" fill="hold" grpId="0" nodeType="clickEffect">
                                  <p:stCondLst>
                                    <p:cond delay="0"/>
                                  </p:stCondLst>
                                  <p:childTnLst>
                                    <p:animEffect transition="out" filter="fade">
                                      <p:cBhvr>
                                        <p:cTn id="1094" dur="2000"/>
                                        <p:tgtEl>
                                          <p:spTgt spid="24"/>
                                        </p:tgtEl>
                                      </p:cBhvr>
                                    </p:animEffect>
                                    <p:set>
                                      <p:cBhvr>
                                        <p:cTn id="1095" dur="1" fill="hold">
                                          <p:stCondLst>
                                            <p:cond delay="19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1096" restart="whenNotActive" fill="hold" evtFilter="cancelBubble" nodeType="interactiveSeq">
                <p:stCondLst>
                  <p:cond evt="onClick" delay="0">
                    <p:tgtEl>
                      <p:spTgt spid="26"/>
                    </p:tgtEl>
                  </p:cond>
                </p:stCondLst>
                <p:endSync evt="end" delay="0">
                  <p:rtn val="all"/>
                </p:endSync>
                <p:childTnLst>
                  <p:par>
                    <p:cTn id="1097" fill="hold">
                      <p:stCondLst>
                        <p:cond delay="0"/>
                      </p:stCondLst>
                      <p:childTnLst>
                        <p:par>
                          <p:cTn id="1098" fill="hold">
                            <p:stCondLst>
                              <p:cond delay="0"/>
                            </p:stCondLst>
                            <p:childTnLst>
                              <p:par>
                                <p:cTn id="1099" presetID="10" presetClass="exit" presetSubtype="0" fill="hold" grpId="0" nodeType="clickEffect">
                                  <p:stCondLst>
                                    <p:cond delay="0"/>
                                  </p:stCondLst>
                                  <p:childTnLst>
                                    <p:animEffect transition="out" filter="fade">
                                      <p:cBhvr>
                                        <p:cTn id="1100" dur="2000"/>
                                        <p:tgtEl>
                                          <p:spTgt spid="26"/>
                                        </p:tgtEl>
                                      </p:cBhvr>
                                    </p:animEffect>
                                    <p:set>
                                      <p:cBhvr>
                                        <p:cTn id="1101" dur="1" fill="hold">
                                          <p:stCondLst>
                                            <p:cond delay="19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102" restart="whenNotActive" fill="hold" evtFilter="cancelBubble" nodeType="interactiveSeq">
                <p:stCondLst>
                  <p:cond evt="onClick" delay="0">
                    <p:tgtEl>
                      <p:spTgt spid="27"/>
                    </p:tgtEl>
                  </p:cond>
                </p:stCondLst>
                <p:endSync evt="end" delay="0">
                  <p:rtn val="all"/>
                </p:endSync>
                <p:childTnLst>
                  <p:par>
                    <p:cTn id="1103" fill="hold">
                      <p:stCondLst>
                        <p:cond delay="0"/>
                      </p:stCondLst>
                      <p:childTnLst>
                        <p:par>
                          <p:cTn id="1104" fill="hold">
                            <p:stCondLst>
                              <p:cond delay="0"/>
                            </p:stCondLst>
                            <p:childTnLst>
                              <p:par>
                                <p:cTn id="1105" presetID="10" presetClass="exit" presetSubtype="0" fill="hold" grpId="0" nodeType="clickEffect">
                                  <p:stCondLst>
                                    <p:cond delay="0"/>
                                  </p:stCondLst>
                                  <p:childTnLst>
                                    <p:animEffect transition="out" filter="fade">
                                      <p:cBhvr>
                                        <p:cTn id="1106" dur="2000"/>
                                        <p:tgtEl>
                                          <p:spTgt spid="27"/>
                                        </p:tgtEl>
                                      </p:cBhvr>
                                    </p:animEffect>
                                    <p:set>
                                      <p:cBhvr>
                                        <p:cTn id="1107" dur="1" fill="hold">
                                          <p:stCondLst>
                                            <p:cond delay="19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1108" restart="whenNotActive" fill="hold" evtFilter="cancelBubble" nodeType="interactiveSeq">
                <p:stCondLst>
                  <p:cond evt="onClick" delay="0">
                    <p:tgtEl>
                      <p:spTgt spid="28"/>
                    </p:tgtEl>
                  </p:cond>
                </p:stCondLst>
                <p:endSync evt="end" delay="0">
                  <p:rtn val="all"/>
                </p:endSync>
                <p:childTnLst>
                  <p:par>
                    <p:cTn id="1109" fill="hold">
                      <p:stCondLst>
                        <p:cond delay="0"/>
                      </p:stCondLst>
                      <p:childTnLst>
                        <p:par>
                          <p:cTn id="1110" fill="hold">
                            <p:stCondLst>
                              <p:cond delay="0"/>
                            </p:stCondLst>
                            <p:childTnLst>
                              <p:par>
                                <p:cTn id="1111" presetID="10" presetClass="exit" presetSubtype="0" fill="hold" grpId="0" nodeType="clickEffect">
                                  <p:stCondLst>
                                    <p:cond delay="0"/>
                                  </p:stCondLst>
                                  <p:childTnLst>
                                    <p:animEffect transition="out" filter="fade">
                                      <p:cBhvr>
                                        <p:cTn id="1112" dur="2000"/>
                                        <p:tgtEl>
                                          <p:spTgt spid="28"/>
                                        </p:tgtEl>
                                      </p:cBhvr>
                                    </p:animEffect>
                                    <p:set>
                                      <p:cBhvr>
                                        <p:cTn id="1113" dur="1" fill="hold">
                                          <p:stCondLst>
                                            <p:cond delay="19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1114" restart="whenNotActive" fill="hold" evtFilter="cancelBubble" nodeType="interactiveSeq">
                <p:stCondLst>
                  <p:cond evt="onClick" delay="0">
                    <p:tgtEl>
                      <p:spTgt spid="33"/>
                    </p:tgtEl>
                  </p:cond>
                </p:stCondLst>
                <p:endSync evt="end" delay="0">
                  <p:rtn val="all"/>
                </p:endSync>
                <p:childTnLst>
                  <p:par>
                    <p:cTn id="1115" fill="hold">
                      <p:stCondLst>
                        <p:cond delay="0"/>
                      </p:stCondLst>
                      <p:childTnLst>
                        <p:par>
                          <p:cTn id="1116" fill="hold">
                            <p:stCondLst>
                              <p:cond delay="0"/>
                            </p:stCondLst>
                            <p:childTnLst>
                              <p:par>
                                <p:cTn id="1117" presetID="10" presetClass="exit" presetSubtype="0" fill="hold" grpId="0" nodeType="clickEffect">
                                  <p:stCondLst>
                                    <p:cond delay="0"/>
                                  </p:stCondLst>
                                  <p:childTnLst>
                                    <p:animEffect transition="out" filter="fade">
                                      <p:cBhvr>
                                        <p:cTn id="1118" dur="2000"/>
                                        <p:tgtEl>
                                          <p:spTgt spid="33"/>
                                        </p:tgtEl>
                                      </p:cBhvr>
                                    </p:animEffect>
                                    <p:set>
                                      <p:cBhvr>
                                        <p:cTn id="1119" dur="1" fill="hold">
                                          <p:stCondLst>
                                            <p:cond delay="1999"/>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1120" restart="whenNotActive" fill="hold" evtFilter="cancelBubble" nodeType="interactiveSeq">
                <p:stCondLst>
                  <p:cond evt="onClick" delay="0">
                    <p:tgtEl>
                      <p:spTgt spid="37"/>
                    </p:tgtEl>
                  </p:cond>
                </p:stCondLst>
                <p:endSync evt="end" delay="0">
                  <p:rtn val="all"/>
                </p:endSync>
                <p:childTnLst>
                  <p:par>
                    <p:cTn id="1121" fill="hold">
                      <p:stCondLst>
                        <p:cond delay="0"/>
                      </p:stCondLst>
                      <p:childTnLst>
                        <p:par>
                          <p:cTn id="1122" fill="hold">
                            <p:stCondLst>
                              <p:cond delay="0"/>
                            </p:stCondLst>
                            <p:childTnLst>
                              <p:par>
                                <p:cTn id="1123" presetID="10" presetClass="exit" presetSubtype="0" fill="hold" grpId="0" nodeType="clickEffect">
                                  <p:stCondLst>
                                    <p:cond delay="0"/>
                                  </p:stCondLst>
                                  <p:childTnLst>
                                    <p:animEffect transition="out" filter="fade">
                                      <p:cBhvr>
                                        <p:cTn id="1124" dur="2000"/>
                                        <p:tgtEl>
                                          <p:spTgt spid="37"/>
                                        </p:tgtEl>
                                      </p:cBhvr>
                                    </p:animEffect>
                                    <p:set>
                                      <p:cBhvr>
                                        <p:cTn id="1125" dur="1" fill="hold">
                                          <p:stCondLst>
                                            <p:cond delay="1999"/>
                                          </p:stCondLst>
                                        </p:cTn>
                                        <p:tgtEl>
                                          <p:spTgt spid="37"/>
                                        </p:tgtEl>
                                        <p:attrNameLst>
                                          <p:attrName>style.visibility</p:attrName>
                                        </p:attrNameLst>
                                      </p:cBhvr>
                                      <p:to>
                                        <p:strVal val="hidden"/>
                                      </p:to>
                                    </p:set>
                                  </p:childTnLst>
                                </p:cTn>
                              </p:par>
                            </p:childTnLst>
                          </p:cTn>
                        </p:par>
                      </p:childTnLst>
                    </p:cTn>
                  </p:par>
                </p:childTnLst>
              </p:cTn>
              <p:nextCondLst>
                <p:cond evt="onClick" delay="0">
                  <p:tgtEl>
                    <p:spTgt spid="37"/>
                  </p:tgtEl>
                </p:cond>
              </p:nextCondLst>
            </p:seq>
            <p:seq concurrent="1" nextAc="seek">
              <p:cTn id="1126" restart="whenNotActive" fill="hold" evtFilter="cancelBubble" nodeType="interactiveSeq">
                <p:stCondLst>
                  <p:cond evt="onClick" delay="0">
                    <p:tgtEl>
                      <p:spTgt spid="42"/>
                    </p:tgtEl>
                  </p:cond>
                </p:stCondLst>
                <p:endSync evt="end" delay="0">
                  <p:rtn val="all"/>
                </p:endSync>
                <p:childTnLst>
                  <p:par>
                    <p:cTn id="1127" fill="hold">
                      <p:stCondLst>
                        <p:cond delay="0"/>
                      </p:stCondLst>
                      <p:childTnLst>
                        <p:par>
                          <p:cTn id="1128" fill="hold">
                            <p:stCondLst>
                              <p:cond delay="0"/>
                            </p:stCondLst>
                            <p:childTnLst>
                              <p:par>
                                <p:cTn id="1129" presetID="10" presetClass="exit" presetSubtype="0" fill="hold" grpId="0" nodeType="clickEffect">
                                  <p:stCondLst>
                                    <p:cond delay="0"/>
                                  </p:stCondLst>
                                  <p:childTnLst>
                                    <p:animEffect transition="out" filter="fade">
                                      <p:cBhvr>
                                        <p:cTn id="1130" dur="2000"/>
                                        <p:tgtEl>
                                          <p:spTgt spid="42"/>
                                        </p:tgtEl>
                                      </p:cBhvr>
                                    </p:animEffect>
                                    <p:set>
                                      <p:cBhvr>
                                        <p:cTn id="1131" dur="1" fill="hold">
                                          <p:stCondLst>
                                            <p:cond delay="1999"/>
                                          </p:stCondLst>
                                        </p:cTn>
                                        <p:tgtEl>
                                          <p:spTgt spid="42"/>
                                        </p:tgtEl>
                                        <p:attrNameLst>
                                          <p:attrName>style.visibility</p:attrName>
                                        </p:attrNameLst>
                                      </p:cBhvr>
                                      <p:to>
                                        <p:strVal val="hidden"/>
                                      </p:to>
                                    </p:set>
                                  </p:childTnLst>
                                </p:cTn>
                              </p:par>
                            </p:childTnLst>
                          </p:cTn>
                        </p:par>
                      </p:childTnLst>
                    </p:cTn>
                  </p:par>
                </p:childTnLst>
              </p:cTn>
              <p:nextCondLst>
                <p:cond evt="onClick" delay="0">
                  <p:tgtEl>
                    <p:spTgt spid="42"/>
                  </p:tgtEl>
                </p:cond>
              </p:nextCondLst>
            </p:seq>
            <p:seq concurrent="1" nextAc="seek">
              <p:cTn id="1132" restart="whenNotActive" fill="hold" evtFilter="cancelBubble" nodeType="interactiveSeq">
                <p:stCondLst>
                  <p:cond evt="onClick" delay="0">
                    <p:tgtEl>
                      <p:spTgt spid="25"/>
                    </p:tgtEl>
                  </p:cond>
                </p:stCondLst>
                <p:endSync evt="end" delay="0">
                  <p:rtn val="all"/>
                </p:endSync>
                <p:childTnLst>
                  <p:par>
                    <p:cTn id="1133" fill="hold">
                      <p:stCondLst>
                        <p:cond delay="0"/>
                      </p:stCondLst>
                      <p:childTnLst>
                        <p:par>
                          <p:cTn id="1134" fill="hold">
                            <p:stCondLst>
                              <p:cond delay="0"/>
                            </p:stCondLst>
                            <p:childTnLst>
                              <p:par>
                                <p:cTn id="1135" presetID="10" presetClass="exit" presetSubtype="0" fill="hold" grpId="0" nodeType="clickEffect">
                                  <p:stCondLst>
                                    <p:cond delay="0"/>
                                  </p:stCondLst>
                                  <p:childTnLst>
                                    <p:animEffect transition="out" filter="fade">
                                      <p:cBhvr>
                                        <p:cTn id="1136" dur="2000"/>
                                        <p:tgtEl>
                                          <p:spTgt spid="25"/>
                                        </p:tgtEl>
                                      </p:cBhvr>
                                    </p:animEffect>
                                    <p:set>
                                      <p:cBhvr>
                                        <p:cTn id="1137" dur="1" fill="hold">
                                          <p:stCondLst>
                                            <p:cond delay="19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138" restart="whenNotActive" fill="hold" evtFilter="cancelBubble" nodeType="interactiveSeq">
                <p:stCondLst>
                  <p:cond evt="onClick" delay="0">
                    <p:tgtEl>
                      <p:spTgt spid="23"/>
                    </p:tgtEl>
                  </p:cond>
                </p:stCondLst>
                <p:endSync evt="end" delay="0">
                  <p:rtn val="all"/>
                </p:endSync>
                <p:childTnLst>
                  <p:par>
                    <p:cTn id="1139" fill="hold">
                      <p:stCondLst>
                        <p:cond delay="0"/>
                      </p:stCondLst>
                      <p:childTnLst>
                        <p:par>
                          <p:cTn id="1140" fill="hold">
                            <p:stCondLst>
                              <p:cond delay="0"/>
                            </p:stCondLst>
                            <p:childTnLst>
                              <p:par>
                                <p:cTn id="1141" presetID="10" presetClass="exit" presetSubtype="0" fill="hold" grpId="0" nodeType="clickEffect">
                                  <p:stCondLst>
                                    <p:cond delay="0"/>
                                  </p:stCondLst>
                                  <p:childTnLst>
                                    <p:animEffect transition="out" filter="fade">
                                      <p:cBhvr>
                                        <p:cTn id="1142" dur="2000"/>
                                        <p:tgtEl>
                                          <p:spTgt spid="23"/>
                                        </p:tgtEl>
                                      </p:cBhvr>
                                    </p:animEffect>
                                    <p:set>
                                      <p:cBhvr>
                                        <p:cTn id="1143" dur="1" fill="hold">
                                          <p:stCondLst>
                                            <p:cond delay="19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1144" restart="whenNotActive" fill="hold" evtFilter="cancelBubble" nodeType="interactiveSeq">
                <p:stCondLst>
                  <p:cond evt="onClick" delay="0">
                    <p:tgtEl>
                      <p:spTgt spid="22"/>
                    </p:tgtEl>
                  </p:cond>
                </p:stCondLst>
                <p:endSync evt="end" delay="0">
                  <p:rtn val="all"/>
                </p:endSync>
                <p:childTnLst>
                  <p:par>
                    <p:cTn id="1145" fill="hold">
                      <p:stCondLst>
                        <p:cond delay="0"/>
                      </p:stCondLst>
                      <p:childTnLst>
                        <p:par>
                          <p:cTn id="1146" fill="hold">
                            <p:stCondLst>
                              <p:cond delay="0"/>
                            </p:stCondLst>
                            <p:childTnLst>
                              <p:par>
                                <p:cTn id="1147" presetID="10" presetClass="exit" presetSubtype="0" fill="hold" grpId="0" nodeType="clickEffect">
                                  <p:stCondLst>
                                    <p:cond delay="0"/>
                                  </p:stCondLst>
                                  <p:childTnLst>
                                    <p:animEffect transition="out" filter="fade">
                                      <p:cBhvr>
                                        <p:cTn id="1148" dur="2000"/>
                                        <p:tgtEl>
                                          <p:spTgt spid="22"/>
                                        </p:tgtEl>
                                      </p:cBhvr>
                                    </p:animEffect>
                                    <p:set>
                                      <p:cBhvr>
                                        <p:cTn id="1149" dur="1" fill="hold">
                                          <p:stCondLst>
                                            <p:cond delay="19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1150" restart="whenNotActive" fill="hold" evtFilter="cancelBubble" nodeType="interactiveSeq">
                <p:stCondLst>
                  <p:cond evt="onClick" delay="0">
                    <p:tgtEl>
                      <p:spTgt spid="15"/>
                    </p:tgtEl>
                  </p:cond>
                </p:stCondLst>
                <p:endSync evt="end" delay="0">
                  <p:rtn val="all"/>
                </p:endSync>
                <p:childTnLst>
                  <p:par>
                    <p:cTn id="1151" fill="hold">
                      <p:stCondLst>
                        <p:cond delay="0"/>
                      </p:stCondLst>
                      <p:childTnLst>
                        <p:par>
                          <p:cTn id="1152" fill="hold">
                            <p:stCondLst>
                              <p:cond delay="0"/>
                            </p:stCondLst>
                            <p:childTnLst>
                              <p:par>
                                <p:cTn id="1153" presetID="10" presetClass="exit" presetSubtype="0" fill="hold" grpId="0" nodeType="clickEffect">
                                  <p:stCondLst>
                                    <p:cond delay="0"/>
                                  </p:stCondLst>
                                  <p:childTnLst>
                                    <p:animEffect transition="out" filter="fade">
                                      <p:cBhvr>
                                        <p:cTn id="1154" dur="2000"/>
                                        <p:tgtEl>
                                          <p:spTgt spid="15"/>
                                        </p:tgtEl>
                                      </p:cBhvr>
                                    </p:animEffect>
                                    <p:set>
                                      <p:cBhvr>
                                        <p:cTn id="1155" dur="1" fill="hold">
                                          <p:stCondLst>
                                            <p:cond delay="19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156" restart="whenNotActive" fill="hold" evtFilter="cancelBubble" nodeType="interactiveSeq">
                <p:stCondLst>
                  <p:cond evt="onClick" delay="0">
                    <p:tgtEl>
                      <p:spTgt spid="7"/>
                    </p:tgtEl>
                  </p:cond>
                </p:stCondLst>
                <p:endSync evt="end" delay="0">
                  <p:rtn val="all"/>
                </p:endSync>
                <p:childTnLst>
                  <p:par>
                    <p:cTn id="1157" fill="hold">
                      <p:stCondLst>
                        <p:cond delay="0"/>
                      </p:stCondLst>
                      <p:childTnLst>
                        <p:par>
                          <p:cTn id="1158" fill="hold">
                            <p:stCondLst>
                              <p:cond delay="0"/>
                            </p:stCondLst>
                            <p:childTnLst>
                              <p:par>
                                <p:cTn id="1159" presetID="10" presetClass="exit" presetSubtype="0" fill="hold" grpId="0" nodeType="clickEffect">
                                  <p:stCondLst>
                                    <p:cond delay="0"/>
                                  </p:stCondLst>
                                  <p:childTnLst>
                                    <p:animEffect transition="out" filter="fade">
                                      <p:cBhvr>
                                        <p:cTn id="1160" dur="2000"/>
                                        <p:tgtEl>
                                          <p:spTgt spid="7"/>
                                        </p:tgtEl>
                                      </p:cBhvr>
                                    </p:animEffect>
                                    <p:set>
                                      <p:cBhvr>
                                        <p:cTn id="1161" dur="1" fill="hold">
                                          <p:stCondLst>
                                            <p:cond delay="1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162" restart="whenNotActive" fill="hold" evtFilter="cancelBubble" nodeType="interactiveSeq">
                <p:stCondLst>
                  <p:cond evt="onClick" delay="0">
                    <p:tgtEl>
                      <p:spTgt spid="34"/>
                    </p:tgtEl>
                  </p:cond>
                </p:stCondLst>
                <p:endSync evt="end" delay="0">
                  <p:rtn val="all"/>
                </p:endSync>
                <p:childTnLst>
                  <p:par>
                    <p:cTn id="1163" fill="hold">
                      <p:stCondLst>
                        <p:cond delay="0"/>
                      </p:stCondLst>
                      <p:childTnLst>
                        <p:par>
                          <p:cTn id="1164" fill="hold">
                            <p:stCondLst>
                              <p:cond delay="0"/>
                            </p:stCondLst>
                            <p:childTnLst>
                              <p:par>
                                <p:cTn id="1165" presetID="10" presetClass="exit" presetSubtype="0" fill="hold" grpId="0" nodeType="clickEffect">
                                  <p:stCondLst>
                                    <p:cond delay="0"/>
                                  </p:stCondLst>
                                  <p:childTnLst>
                                    <p:animEffect transition="out" filter="fade">
                                      <p:cBhvr>
                                        <p:cTn id="1166" dur="2000"/>
                                        <p:tgtEl>
                                          <p:spTgt spid="34"/>
                                        </p:tgtEl>
                                      </p:cBhvr>
                                    </p:animEffect>
                                    <p:set>
                                      <p:cBhvr>
                                        <p:cTn id="1167" dur="1" fill="hold">
                                          <p:stCondLst>
                                            <p:cond delay="1999"/>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1168" restart="whenNotActive" fill="hold" evtFilter="cancelBubble" nodeType="interactiveSeq">
                <p:stCondLst>
                  <p:cond evt="onClick" delay="0">
                    <p:tgtEl>
                      <p:spTgt spid="38"/>
                    </p:tgtEl>
                  </p:cond>
                </p:stCondLst>
                <p:endSync evt="end" delay="0">
                  <p:rtn val="all"/>
                </p:endSync>
                <p:childTnLst>
                  <p:par>
                    <p:cTn id="1169" fill="hold">
                      <p:stCondLst>
                        <p:cond delay="0"/>
                      </p:stCondLst>
                      <p:childTnLst>
                        <p:par>
                          <p:cTn id="1170" fill="hold">
                            <p:stCondLst>
                              <p:cond delay="0"/>
                            </p:stCondLst>
                            <p:childTnLst>
                              <p:par>
                                <p:cTn id="1171" presetID="10" presetClass="exit" presetSubtype="0" fill="hold" grpId="0" nodeType="clickEffect">
                                  <p:stCondLst>
                                    <p:cond delay="0"/>
                                  </p:stCondLst>
                                  <p:childTnLst>
                                    <p:animEffect transition="out" filter="fade">
                                      <p:cBhvr>
                                        <p:cTn id="1172" dur="2000"/>
                                        <p:tgtEl>
                                          <p:spTgt spid="38"/>
                                        </p:tgtEl>
                                      </p:cBhvr>
                                    </p:animEffect>
                                    <p:set>
                                      <p:cBhvr>
                                        <p:cTn id="1173" dur="1" fill="hold">
                                          <p:stCondLst>
                                            <p:cond delay="1999"/>
                                          </p:stCondLst>
                                        </p:cTn>
                                        <p:tgtEl>
                                          <p:spTgt spid="38"/>
                                        </p:tgtEl>
                                        <p:attrNameLst>
                                          <p:attrName>style.visibility</p:attrName>
                                        </p:attrNameLst>
                                      </p:cBhvr>
                                      <p:to>
                                        <p:strVal val="hidden"/>
                                      </p:to>
                                    </p:set>
                                  </p:childTnLst>
                                </p:cTn>
                              </p:par>
                            </p:childTnLst>
                          </p:cTn>
                        </p:par>
                      </p:childTnLst>
                    </p:cTn>
                  </p:par>
                </p:childTnLst>
              </p:cTn>
              <p:nextCondLst>
                <p:cond evt="onClick" delay="0">
                  <p:tgtEl>
                    <p:spTgt spid="38"/>
                  </p:tgtEl>
                </p:cond>
              </p:nextCondLst>
            </p:seq>
            <p:seq concurrent="1" nextAc="seek">
              <p:cTn id="1174" restart="whenNotActive" fill="hold" evtFilter="cancelBubble" nodeType="interactiveSeq">
                <p:stCondLst>
                  <p:cond evt="onClick" delay="0">
                    <p:tgtEl>
                      <p:spTgt spid="43"/>
                    </p:tgtEl>
                  </p:cond>
                </p:stCondLst>
                <p:endSync evt="end" delay="0">
                  <p:rtn val="all"/>
                </p:endSync>
                <p:childTnLst>
                  <p:par>
                    <p:cTn id="1175" fill="hold">
                      <p:stCondLst>
                        <p:cond delay="0"/>
                      </p:stCondLst>
                      <p:childTnLst>
                        <p:par>
                          <p:cTn id="1176" fill="hold">
                            <p:stCondLst>
                              <p:cond delay="0"/>
                            </p:stCondLst>
                            <p:childTnLst>
                              <p:par>
                                <p:cTn id="1177" presetID="10" presetClass="exit" presetSubtype="0" fill="hold" grpId="0" nodeType="clickEffect">
                                  <p:stCondLst>
                                    <p:cond delay="0"/>
                                  </p:stCondLst>
                                  <p:childTnLst>
                                    <p:animEffect transition="out" filter="fade">
                                      <p:cBhvr>
                                        <p:cTn id="1178" dur="2000"/>
                                        <p:tgtEl>
                                          <p:spTgt spid="43"/>
                                        </p:tgtEl>
                                      </p:cBhvr>
                                    </p:animEffect>
                                    <p:set>
                                      <p:cBhvr>
                                        <p:cTn id="1179" dur="1" fill="hold">
                                          <p:stCondLst>
                                            <p:cond delay="1999"/>
                                          </p:stCondLst>
                                        </p:cTn>
                                        <p:tgtEl>
                                          <p:spTgt spid="43"/>
                                        </p:tgtEl>
                                        <p:attrNameLst>
                                          <p:attrName>style.visibility</p:attrName>
                                        </p:attrNameLst>
                                      </p:cBhvr>
                                      <p:to>
                                        <p:strVal val="hidden"/>
                                      </p:to>
                                    </p:set>
                                  </p:childTnLst>
                                </p:cTn>
                              </p:par>
                            </p:childTnLst>
                          </p:cTn>
                        </p:par>
                      </p:childTnLst>
                    </p:cTn>
                  </p:par>
                </p:childTnLst>
              </p:cTn>
              <p:nextCondLst>
                <p:cond evt="onClick" delay="0">
                  <p:tgtEl>
                    <p:spTgt spid="43"/>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3" grpId="0" animBg="1"/>
      <p:bldP spid="54" grpId="0" animBg="1"/>
      <p:bldP spid="55" grpId="0" animBg="1"/>
      <p:bldP spid="56" grpId="0" animBg="1"/>
      <p:bldP spid="57" grpId="0" animBg="1"/>
      <p:bldP spid="58" grpId="0" animBg="1"/>
      <p:bldP spid="59" grpId="0" animBg="1"/>
      <p:bldP spid="60" grpId="0" animBg="1"/>
      <p:bldP spid="61" grpId="0" animBg="1"/>
      <p:bldP spid="62" grpId="0" animBg="1"/>
      <p:bldP spid="63" grpId="0" animBg="1"/>
      <p:bldP spid="64" grpId="0" animBg="1"/>
      <p:bldP spid="65" grpId="0" animBg="1"/>
      <p:bldP spid="66" grpId="0" animBg="1"/>
      <p:bldP spid="67" grpId="0" animBg="1"/>
      <p:bldP spid="68" grpId="0" animBg="1"/>
      <p:bldP spid="69" grpId="0" animBg="1"/>
      <p:bldP spid="70" grpId="0" animBg="1"/>
      <p:bldP spid="71" grpId="0" animBg="1"/>
      <p:bldP spid="72" grpId="0" animBg="1"/>
      <p:bldP spid="73" grpId="0" animBg="1"/>
      <p:bldP spid="74" grpId="0" animBg="1"/>
      <p:bldP spid="75" grpId="0" animBg="1"/>
      <p:bldP spid="76" grpId="0" animBg="1"/>
      <p:bldP spid="77" grpId="0" animBg="1"/>
      <p:bldP spid="78" grpId="0" animBg="1"/>
      <p:bldP spid="79" grpId="0" animBg="1"/>
      <p:bldP spid="80" grpId="0" animBg="1"/>
      <p:bldP spid="81" grpId="0" animBg="1"/>
      <p:bldP spid="82" grpId="0" animBg="1"/>
      <p:bldP spid="83" grpId="0" animBg="1"/>
      <p:bldP spid="84" grpId="0" animBg="1"/>
      <p:bldP spid="85" grpId="0" animBg="1"/>
      <p:bldP spid="86" grpId="0" animBg="1"/>
      <p:bldP spid="87" grpId="0" animBg="1"/>
      <p:bldP spid="88" grpId="0" animBg="1"/>
      <p:bldP spid="89" grpId="0" animBg="1"/>
      <p:bldP spid="90" grpId="0" animBg="1"/>
      <p:bldP spid="91" grpId="0" animBg="1"/>
      <p:bldP spid="92" grpId="0" animBg="1"/>
      <p:bldP spid="93" grpId="0" animBg="1"/>
      <p:bldP spid="94" grpId="0" animBg="1"/>
      <p:bldP spid="95" grpId="0" animBg="1"/>
      <p:bldP spid="96" grpId="0" animBg="1"/>
      <p:bldP spid="97" grpId="0" animBg="1"/>
      <p:bldP spid="98" grpId="0" animBg="1"/>
      <p:bldP spid="99" grpId="0" animBg="1"/>
      <p:bldP spid="100" grpId="0" animBg="1"/>
      <p:bldP spid="101" grpId="0" animBg="1"/>
      <p:bldP spid="102" grpId="0" animBg="1"/>
      <p:bldP spid="103" grpId="0" animBg="1"/>
      <p:bldP spid="104" grpId="0" animBg="1"/>
      <p:bldP spid="105" grpId="0" animBg="1"/>
      <p:bldP spid="106" grpId="0" animBg="1"/>
      <p:bldP spid="107" grpId="0" animBg="1"/>
      <p:bldP spid="108" grpId="0" animBg="1"/>
      <p:bldP spid="109" grpId="0" animBg="1"/>
      <p:bldP spid="109" grpId="1" animBg="1"/>
      <p:bldP spid="110" grpId="0" animBg="1"/>
      <p:bldP spid="110" grpId="1" animBg="1"/>
      <p:bldP spid="111" grpId="0" animBg="1"/>
      <p:bldP spid="111" grpId="1" animBg="1"/>
      <p:bldP spid="112" grpId="0" animBg="1"/>
      <p:bldP spid="112" grpId="1" animBg="1"/>
      <p:bldP spid="113" grpId="0" animBg="1"/>
      <p:bldP spid="113" grpId="1" animBg="1"/>
      <p:bldP spid="114" grpId="0" animBg="1"/>
      <p:bldP spid="114" grpId="1" animBg="1"/>
      <p:bldP spid="115" grpId="0" animBg="1"/>
      <p:bldP spid="115" grpId="1" animBg="1"/>
      <p:bldP spid="116" grpId="0" animBg="1"/>
      <p:bldP spid="116" grpId="1" animBg="1"/>
      <p:bldP spid="117" grpId="0" animBg="1"/>
      <p:bldP spid="117" grpId="1" animBg="1"/>
      <p:bldP spid="118" grpId="0" animBg="1"/>
      <p:bldP spid="118" grpId="1" animBg="1"/>
      <p:bldP spid="119" grpId="0" animBg="1"/>
      <p:bldP spid="119" grpId="1" animBg="1"/>
      <p:bldP spid="120" grpId="0" animBg="1"/>
      <p:bldP spid="120" grpId="1" animBg="1"/>
      <p:bldP spid="121" grpId="0" animBg="1"/>
      <p:bldP spid="122" grpId="0" animBg="1"/>
      <p:bldP spid="122" grpId="1" animBg="1"/>
      <p:bldP spid="123" grpId="0" animBg="1"/>
      <p:bldP spid="123" grpId="1" animBg="1"/>
      <p:bldP spid="124" grpId="0" animBg="1"/>
      <p:bldP spid="124" grpId="1" animBg="1"/>
      <p:bldP spid="125" grpId="0" animBg="1"/>
      <p:bldP spid="125" grpId="1" animBg="1"/>
      <p:bldP spid="125" grpId="2" animBg="1"/>
      <p:bldP spid="126" grpId="0" animBg="1"/>
      <p:bldP spid="126" grpId="1" animBg="1"/>
      <p:bldP spid="126" grpId="2" animBg="1"/>
      <p:bldP spid="127" grpId="0" animBg="1"/>
      <p:bldP spid="127" grpId="1" animBg="1"/>
      <p:bldP spid="127" grpId="2" animBg="1"/>
      <p:bldP spid="128" grpId="0" animBg="1"/>
      <p:bldP spid="128" grpId="1" animBg="1"/>
      <p:bldP spid="128" grpId="2" animBg="1"/>
      <p:bldP spid="129" grpId="0" animBg="1"/>
      <p:bldP spid="129" grpId="1" animBg="1"/>
      <p:bldP spid="129" grpId="2" animBg="1"/>
      <p:bldP spid="130" grpId="0" animBg="1"/>
      <p:bldP spid="130" grpId="1" animBg="1"/>
      <p:bldP spid="130" grpId="2" animBg="1"/>
      <p:bldP spid="131" grpId="0" animBg="1"/>
      <p:bldP spid="131" grpId="1" animBg="1"/>
      <p:bldP spid="131" grpId="2" animBg="1"/>
      <p:bldP spid="132" grpId="0" animBg="1"/>
      <p:bldP spid="132" grpId="1" animBg="1"/>
      <p:bldP spid="132" grpId="2" animBg="1"/>
      <p:bldP spid="133" grpId="0" animBg="1"/>
      <p:bldP spid="133" grpId="1" animBg="1"/>
      <p:bldP spid="133" grpId="2" animBg="1"/>
      <p:bldP spid="134" grpId="0" animBg="1"/>
      <p:bldP spid="134" grpId="1" animBg="1"/>
      <p:bldP spid="134" grpId="2" animBg="1"/>
      <p:bldP spid="135" grpId="0" animBg="1"/>
      <p:bldP spid="135" grpId="1" animBg="1"/>
      <p:bldP spid="135" grpId="2" animBg="1"/>
      <p:bldP spid="136" grpId="0" animBg="1"/>
      <p:bldP spid="136" grpId="1" animBg="1"/>
      <p:bldP spid="136" grpId="2" animBg="1"/>
      <p:bldP spid="137" grpId="0" animBg="1"/>
      <p:bldP spid="137" grpId="1" animBg="1"/>
      <p:bldP spid="137" grpId="2" animBg="1"/>
      <p:bldP spid="138" grpId="0" animBg="1"/>
      <p:bldP spid="138" grpId="1" animBg="1"/>
      <p:bldP spid="138" grpId="2" animBg="1"/>
      <p:bldP spid="139" grpId="0" animBg="1"/>
      <p:bldP spid="139" grpId="1" animBg="1"/>
      <p:bldP spid="139" grpId="2" animBg="1"/>
      <p:bldP spid="140" grpId="0" animBg="1"/>
      <p:bldP spid="140" grpId="1" animBg="1"/>
      <p:bldP spid="140" grpId="2" animBg="1"/>
      <p:bldP spid="141" grpId="0" animBg="1"/>
      <p:bldP spid="141" grpId="1" animBg="1"/>
      <p:bldP spid="141" grpId="2" animBg="1"/>
      <p:bldP spid="142" grpId="0" animBg="1"/>
      <p:bldP spid="142" grpId="1" animBg="1"/>
      <p:bldP spid="142" grpId="2" animBg="1"/>
      <p:bldP spid="143" grpId="0" animBg="1"/>
      <p:bldP spid="143" grpId="1" animBg="1"/>
      <p:bldP spid="143" grpId="2" animBg="1"/>
      <p:bldP spid="144" grpId="0" animBg="1"/>
      <p:bldP spid="144" grpId="1" animBg="1"/>
      <p:bldP spid="144" grpId="2" animBg="1"/>
      <p:bldP spid="145" grpId="0" animBg="1"/>
      <p:bldP spid="145" grpId="1" animBg="1"/>
      <p:bldP spid="145" grpId="2" animBg="1"/>
      <p:bldP spid="146" grpId="0" animBg="1"/>
      <p:bldP spid="146" grpId="1" animBg="1"/>
      <p:bldP spid="146" grpId="2" animBg="1"/>
      <p:bldP spid="147" grpId="0" animBg="1"/>
      <p:bldP spid="147" grpId="1" animBg="1"/>
      <p:bldP spid="147" grpId="2" animBg="1"/>
      <p:bldP spid="148" grpId="0" animBg="1"/>
      <p:bldP spid="148" grpId="1" animBg="1"/>
      <p:bldP spid="148" grpId="2"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lstStyle/>
          <a:p>
            <a:pPr algn="ctr">
              <a:buNone/>
            </a:pPr>
            <a:r>
              <a:rPr lang="cs-CZ" dirty="0" smtClean="0"/>
              <a:t> </a:t>
            </a:r>
            <a:r>
              <a:rPr lang="cs-CZ" sz="6000" dirty="0" smtClean="0">
                <a:latin typeface="Calibri" pitchFamily="34" charset="0"/>
              </a:rPr>
              <a:t>chci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a:solidFill>
                  <a:schemeClr val="tx1"/>
                </a:solidFill>
                <a:latin typeface="Arial" charset="0"/>
              </a:rPr>
              <a:t>i</a:t>
            </a:r>
            <a:r>
              <a:rPr lang="cs-CZ" sz="2400" dirty="0" err="1" smtClean="0">
                <a:solidFill>
                  <a:schemeClr val="tx1"/>
                </a:solidFill>
                <a:latin typeface="Arial" charset="0"/>
              </a:rPr>
              <a:t>ch</a:t>
            </a:r>
            <a:r>
              <a:rPr lang="cs-CZ" sz="2400" dirty="0" smtClean="0">
                <a:solidFill>
                  <a:schemeClr val="tx1"/>
                </a:solidFill>
                <a:latin typeface="Arial" charset="0"/>
              </a:rPr>
              <a:t> </a:t>
            </a:r>
            <a:r>
              <a:rPr lang="cs-CZ" sz="2400" dirty="0" err="1" smtClean="0">
                <a:solidFill>
                  <a:schemeClr val="tx1"/>
                </a:solidFill>
                <a:latin typeface="Arial" charset="0"/>
              </a:rPr>
              <a:t>will</a:t>
            </a:r>
            <a:endParaRPr lang="cs-CZ" sz="2400"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chceš</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a:solidFill>
                  <a:schemeClr val="tx1"/>
                </a:solidFill>
                <a:latin typeface="Arial" pitchFamily="34" charset="0"/>
                <a:cs typeface="Arial" pitchFamily="34" charset="0"/>
              </a:rPr>
              <a:t>d</a:t>
            </a:r>
            <a:r>
              <a:rPr lang="cs-CZ" sz="2400" dirty="0" err="1" smtClean="0">
                <a:solidFill>
                  <a:schemeClr val="tx1"/>
                </a:solidFill>
                <a:latin typeface="Arial" pitchFamily="34" charset="0"/>
                <a:cs typeface="Arial" pitchFamily="34" charset="0"/>
              </a:rPr>
              <a:t>u</a:t>
            </a:r>
            <a:r>
              <a:rPr lang="cs-CZ" sz="2400" dirty="0" smtClean="0">
                <a:solidFill>
                  <a:schemeClr val="tx1"/>
                </a:solidFill>
                <a:latin typeface="Arial" pitchFamily="34" charset="0"/>
                <a:cs typeface="Arial" pitchFamily="34" charset="0"/>
              </a:rPr>
              <a:t> </a:t>
            </a:r>
            <a:r>
              <a:rPr lang="cs-CZ" sz="2400" dirty="0" err="1" smtClean="0">
                <a:solidFill>
                  <a:schemeClr val="tx1"/>
                </a:solidFill>
                <a:latin typeface="Arial" pitchFamily="34" charset="0"/>
                <a:cs typeface="Arial" pitchFamily="34" charset="0"/>
              </a:rPr>
              <a:t>willst</a:t>
            </a:r>
            <a:endParaRPr lang="cs-CZ" sz="2400"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chceme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a:solidFill>
                  <a:schemeClr val="tx1"/>
                </a:solidFill>
                <a:latin typeface="Arial" pitchFamily="34" charset="0"/>
                <a:cs typeface="Arial" pitchFamily="34" charset="0"/>
              </a:rPr>
              <a:t>w</a:t>
            </a:r>
            <a:r>
              <a:rPr lang="cs-CZ" sz="2400" dirty="0" err="1" smtClean="0">
                <a:solidFill>
                  <a:schemeClr val="tx1"/>
                </a:solidFill>
                <a:latin typeface="Arial" pitchFamily="34" charset="0"/>
                <a:cs typeface="Arial" pitchFamily="34" charset="0"/>
              </a:rPr>
              <a:t>ir</a:t>
            </a:r>
            <a:r>
              <a:rPr lang="cs-CZ" sz="2400" dirty="0" smtClean="0">
                <a:solidFill>
                  <a:schemeClr val="tx1"/>
                </a:solidFill>
                <a:latin typeface="Arial" pitchFamily="34" charset="0"/>
                <a:cs typeface="Arial" pitchFamily="34" charset="0"/>
              </a:rPr>
              <a:t> </a:t>
            </a:r>
            <a:r>
              <a:rPr lang="cs-CZ" sz="2400" dirty="0" err="1" smtClean="0">
                <a:solidFill>
                  <a:schemeClr val="tx1"/>
                </a:solidFill>
                <a:latin typeface="Arial" pitchFamily="34" charset="0"/>
                <a:cs typeface="Arial" pitchFamily="34" charset="0"/>
              </a:rPr>
              <a:t>wollen</a:t>
            </a:r>
            <a:endParaRPr lang="cs-CZ" sz="2400"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chtějí</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s</a:t>
            </a:r>
            <a:r>
              <a:rPr lang="cs-CZ" sz="2400" b="1" dirty="0" err="1" smtClean="0">
                <a:solidFill>
                  <a:schemeClr val="tx1"/>
                </a:solidFill>
                <a:latin typeface="Arial" pitchFamily="34" charset="0"/>
                <a:cs typeface="Arial" pitchFamily="34" charset="0"/>
              </a:rPr>
              <a:t>ie</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wollen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c</a:t>
            </a:r>
            <a:r>
              <a:rPr lang="cs-CZ" sz="6000" dirty="0" smtClean="0">
                <a:latin typeface="Calibri" pitchFamily="34" charset="0"/>
              </a:rPr>
              <a:t>hce /on/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e</a:t>
            </a:r>
            <a:r>
              <a:rPr lang="cs-CZ" sz="2400" b="1" dirty="0" err="1" smtClean="0">
                <a:solidFill>
                  <a:schemeClr val="tx1"/>
                </a:solidFill>
                <a:latin typeface="Arial" pitchFamily="34" charset="0"/>
                <a:cs typeface="Arial" pitchFamily="34" charset="0"/>
              </a:rPr>
              <a:t>r</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will</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c</a:t>
            </a:r>
            <a:r>
              <a:rPr lang="cs-CZ" sz="6000" dirty="0" smtClean="0">
                <a:latin typeface="Calibri" pitchFamily="34" charset="0"/>
              </a:rPr>
              <a:t>hcete /vykání/</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smtClean="0">
                <a:solidFill>
                  <a:schemeClr val="tx1"/>
                </a:solidFill>
                <a:latin typeface="Arial" pitchFamily="34" charset="0"/>
                <a:cs typeface="Arial" pitchFamily="34" charset="0"/>
              </a:rPr>
              <a:t>Sie</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wollen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musíme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err="1">
                <a:solidFill>
                  <a:schemeClr val="tx1"/>
                </a:solidFill>
                <a:latin typeface="Arial" pitchFamily="34" charset="0"/>
                <a:cs typeface="Arial" pitchFamily="34" charset="0"/>
              </a:rPr>
              <a:t>w</a:t>
            </a:r>
            <a:r>
              <a:rPr lang="cs-CZ" sz="2400" b="1" dirty="0" err="1" smtClean="0">
                <a:solidFill>
                  <a:schemeClr val="tx1"/>
                </a:solidFill>
                <a:latin typeface="Arial" pitchFamily="34" charset="0"/>
                <a:cs typeface="Arial" pitchFamily="34" charset="0"/>
              </a:rPr>
              <a:t>ir</a:t>
            </a:r>
            <a:r>
              <a:rPr lang="cs-CZ" sz="2400" b="1" dirty="0" smtClean="0">
                <a:solidFill>
                  <a:schemeClr val="tx1"/>
                </a:solidFill>
                <a:latin typeface="Arial" pitchFamily="34" charset="0"/>
                <a:cs typeface="Arial" pitchFamily="34" charset="0"/>
              </a:rPr>
              <a:t> m</a:t>
            </a:r>
            <a:r>
              <a:rPr lang="de-DE" sz="2400" b="1" dirty="0" err="1" smtClean="0">
                <a:solidFill>
                  <a:schemeClr val="tx1"/>
                </a:solidFill>
                <a:latin typeface="Arial" pitchFamily="34" charset="0"/>
                <a:cs typeface="Arial" pitchFamily="34" charset="0"/>
              </a:rPr>
              <a:t>üssen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de-DE" sz="6000" dirty="0" err="1" smtClean="0">
                <a:latin typeface="Calibri" pitchFamily="34" charset="0"/>
              </a:rPr>
              <a:t>mus</a:t>
            </a:r>
            <a:r>
              <a:rPr lang="cs-CZ" sz="6000" dirty="0" smtClean="0">
                <a:latin typeface="Calibri" pitchFamily="34" charset="0"/>
              </a:rPr>
              <a:t>í</a:t>
            </a:r>
            <a:r>
              <a:rPr lang="de-DE" sz="6000" dirty="0" err="1" smtClean="0">
                <a:latin typeface="Calibri" pitchFamily="34" charset="0"/>
              </a:rPr>
              <a:t>te</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a:solidFill>
                  <a:schemeClr val="tx1"/>
                </a:solidFill>
                <a:latin typeface="Arial" pitchFamily="34" charset="0"/>
                <a:cs typeface="Arial" pitchFamily="34" charset="0"/>
              </a:rPr>
              <a:t>i</a:t>
            </a:r>
            <a:r>
              <a:rPr lang="de-DE" sz="2400" b="1" dirty="0" smtClean="0">
                <a:solidFill>
                  <a:schemeClr val="tx1"/>
                </a:solidFill>
                <a:latin typeface="Arial" pitchFamily="34" charset="0"/>
                <a:cs typeface="Arial" pitchFamily="34" charset="0"/>
              </a:rPr>
              <a:t>hr müsst</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de-DE" sz="6000" dirty="0" err="1" smtClean="0">
                <a:latin typeface="Calibri" pitchFamily="34" charset="0"/>
                <a:cs typeface="Arial" pitchFamily="34" charset="0"/>
              </a:rPr>
              <a:t>mus</a:t>
            </a:r>
            <a:r>
              <a:rPr lang="cs-CZ" sz="6000" dirty="0" err="1" smtClean="0">
                <a:latin typeface="Calibri" pitchFamily="34" charset="0"/>
                <a:cs typeface="Arial" pitchFamily="34" charset="0"/>
              </a:rPr>
              <a:t>ím</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a:solidFill>
                  <a:schemeClr val="tx1"/>
                </a:solidFill>
                <a:latin typeface="Arial" pitchFamily="34" charset="0"/>
                <a:cs typeface="Arial" pitchFamily="34" charset="0"/>
              </a:rPr>
              <a:t>i</a:t>
            </a:r>
            <a:r>
              <a:rPr lang="de-DE" sz="2400" b="1" dirty="0" smtClean="0">
                <a:solidFill>
                  <a:schemeClr val="tx1"/>
                </a:solidFill>
                <a:latin typeface="Arial" pitchFamily="34" charset="0"/>
                <a:cs typeface="Arial" pitchFamily="34" charset="0"/>
              </a:rPr>
              <a:t>ch muss</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de-DE" sz="6000" dirty="0" err="1" smtClean="0">
                <a:latin typeface="Calibri" pitchFamily="34" charset="0"/>
                <a:cs typeface="Arial" pitchFamily="34" charset="0"/>
              </a:rPr>
              <a:t>mus</a:t>
            </a:r>
            <a:r>
              <a:rPr lang="cs-CZ" sz="6000" dirty="0" err="1" smtClean="0">
                <a:latin typeface="Calibri" pitchFamily="34" charset="0"/>
                <a:cs typeface="Arial" pitchFamily="34" charset="0"/>
              </a:rPr>
              <a:t>íš</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d</a:t>
            </a:r>
            <a:r>
              <a:rPr lang="cs-CZ" sz="2400" b="1" dirty="0" err="1" smtClean="0">
                <a:solidFill>
                  <a:schemeClr val="tx1"/>
                </a:solidFill>
                <a:latin typeface="Arial" pitchFamily="34" charset="0"/>
                <a:cs typeface="Arial" pitchFamily="34" charset="0"/>
              </a:rPr>
              <a:t>u</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musst</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cs typeface="Arial" pitchFamily="34" charset="0"/>
              </a:rPr>
              <a:t>m</a:t>
            </a:r>
            <a:r>
              <a:rPr lang="cs-CZ" sz="6000" dirty="0" smtClean="0">
                <a:latin typeface="Calibri" pitchFamily="34" charset="0"/>
                <a:cs typeface="Arial" pitchFamily="34" charset="0"/>
              </a:rPr>
              <a:t>usí /ona/</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a:cs typeface="Arial"/>
              </a:rPr>
              <a:t>s</a:t>
            </a:r>
            <a:r>
              <a:rPr lang="cs-CZ" sz="2400" b="1" dirty="0" err="1" smtClean="0">
                <a:solidFill>
                  <a:schemeClr val="tx1"/>
                </a:solidFill>
                <a:latin typeface="Arial"/>
                <a:cs typeface="Arial"/>
              </a:rPr>
              <a:t>ie</a:t>
            </a:r>
            <a:r>
              <a:rPr lang="cs-CZ" sz="2400" b="1" dirty="0" smtClean="0">
                <a:solidFill>
                  <a:schemeClr val="tx1"/>
                </a:solidFill>
                <a:latin typeface="Arial"/>
                <a:cs typeface="Arial"/>
              </a:rPr>
              <a:t> </a:t>
            </a:r>
            <a:r>
              <a:rPr lang="cs-CZ" sz="2400" b="1" dirty="0" err="1" smtClean="0">
                <a:solidFill>
                  <a:schemeClr val="tx1"/>
                </a:solidFill>
                <a:latin typeface="Arial"/>
                <a:cs typeface="Arial"/>
              </a:rPr>
              <a:t>muss</a:t>
            </a:r>
            <a:endParaRPr lang="cs-CZ" sz="2400"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usí /oni/</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err="1">
                <a:solidFill>
                  <a:schemeClr val="tx1"/>
                </a:solidFill>
                <a:latin typeface="Arial" charset="0"/>
              </a:rPr>
              <a:t>s</a:t>
            </a:r>
            <a:r>
              <a:rPr lang="cs-CZ" sz="2400" b="1" dirty="0" err="1" smtClean="0">
                <a:solidFill>
                  <a:schemeClr val="tx1"/>
                </a:solidFill>
                <a:latin typeface="Arial" charset="0"/>
              </a:rPr>
              <a:t>ie</a:t>
            </a:r>
            <a:r>
              <a:rPr lang="cs-CZ" sz="2400" b="1" dirty="0" smtClean="0">
                <a:solidFill>
                  <a:schemeClr val="tx1"/>
                </a:solidFill>
                <a:latin typeface="Arial" charset="0"/>
              </a:rPr>
              <a:t> m</a:t>
            </a:r>
            <a:r>
              <a:rPr lang="de-DE" sz="2400" b="1" dirty="0" err="1" smtClean="0">
                <a:solidFill>
                  <a:schemeClr val="tx1"/>
                </a:solidFill>
                <a:latin typeface="Arial" charset="0"/>
              </a:rPr>
              <a:t>üssen</a:t>
            </a:r>
            <a:endParaRPr lang="cs-CZ" sz="2400"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de-DE" sz="6000" dirty="0" err="1" smtClean="0">
                <a:latin typeface="Calibri" pitchFamily="34" charset="0"/>
              </a:rPr>
              <a:t>sm</a:t>
            </a:r>
            <a:r>
              <a:rPr lang="cs-CZ" sz="6000" dirty="0" err="1" smtClean="0">
                <a:latin typeface="Calibri" pitchFamily="34" charset="0"/>
              </a:rPr>
              <a:t>íš</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charset="0"/>
              </a:rPr>
              <a:t>d</a:t>
            </a:r>
            <a:r>
              <a:rPr lang="cs-CZ" sz="2400" b="1" dirty="0" err="1" smtClean="0">
                <a:solidFill>
                  <a:schemeClr val="tx1"/>
                </a:solidFill>
                <a:latin typeface="Arial" charset="0"/>
              </a:rPr>
              <a:t>u</a:t>
            </a:r>
            <a:r>
              <a:rPr lang="cs-CZ" sz="2400" b="1" dirty="0" smtClean="0">
                <a:solidFill>
                  <a:schemeClr val="tx1"/>
                </a:solidFill>
                <a:latin typeface="Arial" charset="0"/>
              </a:rPr>
              <a:t> </a:t>
            </a:r>
            <a:r>
              <a:rPr lang="cs-CZ" sz="2400" b="1" dirty="0" err="1" smtClean="0">
                <a:solidFill>
                  <a:schemeClr val="tx1"/>
                </a:solidFill>
                <a:latin typeface="Arial" charset="0"/>
              </a:rPr>
              <a:t>darfst</a:t>
            </a:r>
            <a:endParaRPr lang="cs-CZ" sz="2400"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smíme</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err="1">
                <a:solidFill>
                  <a:schemeClr val="tx1"/>
                </a:solidFill>
                <a:latin typeface="Arial" charset="0"/>
              </a:rPr>
              <a:t>w</a:t>
            </a:r>
            <a:r>
              <a:rPr lang="cs-CZ" sz="2400" b="1" dirty="0" err="1" smtClean="0">
                <a:solidFill>
                  <a:schemeClr val="tx1"/>
                </a:solidFill>
                <a:latin typeface="Arial" charset="0"/>
              </a:rPr>
              <a:t>ir</a:t>
            </a:r>
            <a:r>
              <a:rPr lang="cs-CZ" sz="2400" b="1" dirty="0" smtClean="0">
                <a:solidFill>
                  <a:schemeClr val="tx1"/>
                </a:solidFill>
                <a:latin typeface="Arial" charset="0"/>
              </a:rPr>
              <a:t> </a:t>
            </a:r>
            <a:r>
              <a:rPr lang="de-DE" sz="2400" b="1" dirty="0" smtClean="0">
                <a:solidFill>
                  <a:schemeClr val="tx1"/>
                </a:solidFill>
                <a:latin typeface="Arial" charset="0"/>
              </a:rPr>
              <a:t>dürfen</a:t>
            </a:r>
            <a:endParaRPr lang="cs-CZ" sz="2400"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a:latin typeface="Calibri" pitchFamily="34" charset="0"/>
              </a:rPr>
              <a:t>s</a:t>
            </a:r>
            <a:r>
              <a:rPr lang="de-DE" sz="6000" dirty="0" smtClean="0">
                <a:latin typeface="Calibri" pitchFamily="34" charset="0"/>
              </a:rPr>
              <a:t>m</a:t>
            </a:r>
            <a:r>
              <a:rPr lang="cs-CZ" sz="6000" dirty="0" smtClean="0">
                <a:latin typeface="Calibri" pitchFamily="34" charset="0"/>
              </a:rPr>
              <a:t>í /on/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charset="0"/>
              </a:rPr>
              <a:t>e</a:t>
            </a:r>
            <a:r>
              <a:rPr lang="cs-CZ" sz="2400" b="1" dirty="0" err="1" smtClean="0">
                <a:solidFill>
                  <a:schemeClr val="tx1"/>
                </a:solidFill>
                <a:latin typeface="Arial" charset="0"/>
              </a:rPr>
              <a:t>r</a:t>
            </a:r>
            <a:r>
              <a:rPr lang="cs-CZ" sz="2400" b="1" dirty="0" smtClean="0">
                <a:solidFill>
                  <a:schemeClr val="tx1"/>
                </a:solidFill>
                <a:latin typeface="Arial" charset="0"/>
              </a:rPr>
              <a:t> </a:t>
            </a:r>
            <a:r>
              <a:rPr lang="cs-CZ" sz="2400" b="1" dirty="0" err="1" smtClean="0">
                <a:solidFill>
                  <a:schemeClr val="tx1"/>
                </a:solidFill>
                <a:latin typeface="Arial" charset="0"/>
              </a:rPr>
              <a:t>darf</a:t>
            </a:r>
            <a:endParaRPr lang="cs-CZ" sz="2400"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smějí</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err="1">
                <a:solidFill>
                  <a:schemeClr val="tx1"/>
                </a:solidFill>
                <a:latin typeface="Arial" charset="0"/>
              </a:rPr>
              <a:t>s</a:t>
            </a:r>
            <a:r>
              <a:rPr lang="cs-CZ" sz="2400" b="1" dirty="0" err="1" smtClean="0">
                <a:solidFill>
                  <a:schemeClr val="tx1"/>
                </a:solidFill>
                <a:latin typeface="Arial" charset="0"/>
              </a:rPr>
              <a:t>ie</a:t>
            </a:r>
            <a:r>
              <a:rPr lang="cs-CZ" sz="2400" b="1" dirty="0" smtClean="0">
                <a:solidFill>
                  <a:schemeClr val="tx1"/>
                </a:solidFill>
                <a:latin typeface="Arial" charset="0"/>
              </a:rPr>
              <a:t> d</a:t>
            </a:r>
            <a:r>
              <a:rPr lang="de-DE" sz="2400" b="1" dirty="0" err="1" smtClean="0">
                <a:solidFill>
                  <a:schemeClr val="tx1"/>
                </a:solidFill>
                <a:latin typeface="Arial" charset="0"/>
              </a:rPr>
              <a:t>ürfen</a:t>
            </a:r>
            <a:endParaRPr lang="cs-CZ" sz="2400"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de-DE" sz="6000" dirty="0" smtClean="0">
                <a:latin typeface="Calibri" pitchFamily="34" charset="0"/>
              </a:rPr>
              <a:t>s</a:t>
            </a:r>
            <a:r>
              <a:rPr lang="cs-CZ" sz="6000" dirty="0" err="1" smtClean="0">
                <a:latin typeface="Calibri" pitchFamily="34" charset="0"/>
              </a:rPr>
              <a:t>mím</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i</a:t>
            </a:r>
            <a:r>
              <a:rPr lang="cs-CZ" sz="2400" b="1" dirty="0" err="1" smtClean="0">
                <a:solidFill>
                  <a:schemeClr val="tx1"/>
                </a:solidFill>
                <a:latin typeface="Arial" pitchFamily="34" charset="0"/>
                <a:cs typeface="Arial" pitchFamily="34" charset="0"/>
              </a:rPr>
              <a:t>ch</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darf</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smíte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i</a:t>
            </a:r>
            <a:r>
              <a:rPr lang="cs-CZ" sz="2400" b="1" dirty="0" err="1" smtClean="0">
                <a:solidFill>
                  <a:schemeClr val="tx1"/>
                </a:solidFill>
                <a:latin typeface="Arial" pitchFamily="34" charset="0"/>
                <a:cs typeface="Arial" pitchFamily="34" charset="0"/>
              </a:rPr>
              <a:t>hr</a:t>
            </a:r>
            <a:r>
              <a:rPr lang="cs-CZ" sz="2400" b="1" dirty="0" smtClean="0">
                <a:solidFill>
                  <a:schemeClr val="tx1"/>
                </a:solidFill>
                <a:latin typeface="Arial" pitchFamily="34" charset="0"/>
                <a:cs typeface="Arial" pitchFamily="34" charset="0"/>
              </a:rPr>
              <a:t> d</a:t>
            </a:r>
            <a:r>
              <a:rPr lang="de-DE" sz="2400" b="1" dirty="0" smtClean="0">
                <a:solidFill>
                  <a:schemeClr val="tx1"/>
                </a:solidFill>
                <a:latin typeface="Arial" pitchFamily="34" charset="0"/>
                <a:cs typeface="Arial" pitchFamily="34" charset="0"/>
              </a:rPr>
              <a:t>ü</a:t>
            </a:r>
            <a:r>
              <a:rPr lang="cs-CZ" sz="2400" b="1" dirty="0" err="1" smtClean="0">
                <a:solidFill>
                  <a:schemeClr val="tx1"/>
                </a:solidFill>
                <a:latin typeface="Arial" pitchFamily="34" charset="0"/>
                <a:cs typeface="Arial" pitchFamily="34" charset="0"/>
              </a:rPr>
              <a:t>rft</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ám /povinnost/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483768"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charset="0"/>
              </a:rPr>
              <a:t>i</a:t>
            </a:r>
            <a:r>
              <a:rPr lang="cs-CZ" sz="2400" b="1" dirty="0" err="1" smtClean="0">
                <a:solidFill>
                  <a:schemeClr val="tx1"/>
                </a:solidFill>
                <a:latin typeface="Arial" charset="0"/>
              </a:rPr>
              <a:t>ch</a:t>
            </a:r>
            <a:r>
              <a:rPr lang="cs-CZ" sz="2400" b="1" dirty="0" smtClean="0">
                <a:solidFill>
                  <a:schemeClr val="tx1"/>
                </a:solidFill>
                <a:latin typeface="Arial" charset="0"/>
              </a:rPr>
              <a:t> soll</a:t>
            </a:r>
            <a:endParaRPr lang="cs-CZ" sz="2400"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áš /povinnost/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smtClean="0">
                <a:solidFill>
                  <a:schemeClr val="tx1"/>
                </a:solidFill>
                <a:latin typeface="Arial" pitchFamily="34" charset="0"/>
                <a:cs typeface="Arial" pitchFamily="34" charset="0"/>
              </a:rPr>
              <a:t>du</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sollst</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á /povinnost/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e</a:t>
            </a:r>
            <a:r>
              <a:rPr lang="cs-CZ" sz="2400" b="1" dirty="0" err="1" smtClean="0">
                <a:solidFill>
                  <a:schemeClr val="tx1"/>
                </a:solidFill>
                <a:latin typeface="Arial" pitchFamily="34" charset="0"/>
                <a:cs typeface="Arial" pitchFamily="34" charset="0"/>
              </a:rPr>
              <a:t>r</a:t>
            </a:r>
            <a:r>
              <a:rPr lang="cs-CZ" sz="2400" b="1" dirty="0" smtClean="0">
                <a:solidFill>
                  <a:schemeClr val="tx1"/>
                </a:solidFill>
                <a:latin typeface="Arial" pitchFamily="34" charset="0"/>
                <a:cs typeface="Arial" pitchFamily="34" charset="0"/>
              </a:rPr>
              <a:t> soll</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áme /povinnost/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w</a:t>
            </a:r>
            <a:r>
              <a:rPr lang="cs-CZ" sz="2400" b="1" dirty="0" err="1" smtClean="0">
                <a:solidFill>
                  <a:schemeClr val="tx1"/>
                </a:solidFill>
                <a:latin typeface="Arial" pitchFamily="34" charset="0"/>
                <a:cs typeface="Arial" pitchFamily="34" charset="0"/>
              </a:rPr>
              <a:t>ir</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sollen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áte /povinnost/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i</a:t>
            </a:r>
            <a:r>
              <a:rPr lang="cs-CZ" sz="2400" b="1" dirty="0" err="1" smtClean="0">
                <a:solidFill>
                  <a:schemeClr val="tx1"/>
                </a:solidFill>
                <a:latin typeface="Arial" pitchFamily="34" charset="0"/>
                <a:cs typeface="Arial" pitchFamily="34" charset="0"/>
              </a:rPr>
              <a:t>hr</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sollt</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Vy máte /povinnost/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smtClean="0">
                <a:solidFill>
                  <a:schemeClr val="tx1"/>
                </a:solidFill>
                <a:latin typeface="Arial" pitchFamily="34" charset="0"/>
                <a:cs typeface="Arial" pitchFamily="34" charset="0"/>
              </a:rPr>
              <a:t>Sie</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sollen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ají /povinnost/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s</a:t>
            </a:r>
            <a:r>
              <a:rPr lang="cs-CZ" sz="2400" b="1" dirty="0" err="1" smtClean="0">
                <a:solidFill>
                  <a:schemeClr val="tx1"/>
                </a:solidFill>
                <a:latin typeface="Arial" pitchFamily="34" charset="0"/>
                <a:cs typeface="Arial" pitchFamily="34" charset="0"/>
              </a:rPr>
              <a:t>ie</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sollen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umíme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err="1" smtClean="0">
                <a:solidFill>
                  <a:schemeClr val="tx1"/>
                </a:solidFill>
                <a:latin typeface="Arial" pitchFamily="34" charset="0"/>
                <a:cs typeface="Arial" pitchFamily="34" charset="0"/>
              </a:rPr>
              <a:t>wi</a:t>
            </a:r>
            <a:r>
              <a:rPr lang="cs-CZ" sz="2400" b="1" dirty="0" smtClean="0">
                <a:solidFill>
                  <a:schemeClr val="tx1"/>
                </a:solidFill>
                <a:latin typeface="Arial" pitchFamily="34" charset="0"/>
                <a:cs typeface="Arial" pitchFamily="34" charset="0"/>
              </a:rPr>
              <a:t>r k</a:t>
            </a:r>
            <a:r>
              <a:rPr lang="de-DE" sz="2400" b="1" dirty="0" err="1" smtClean="0">
                <a:solidFill>
                  <a:schemeClr val="tx1"/>
                </a:solidFill>
                <a:latin typeface="Arial" pitchFamily="34" charset="0"/>
                <a:cs typeface="Arial" pitchFamily="34" charset="0"/>
              </a:rPr>
              <a:t>önnen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umím</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i</a:t>
            </a:r>
            <a:r>
              <a:rPr lang="cs-CZ" sz="2400" b="1" dirty="0" err="1" smtClean="0">
                <a:solidFill>
                  <a:schemeClr val="tx1"/>
                </a:solidFill>
                <a:latin typeface="Arial" pitchFamily="34" charset="0"/>
                <a:cs typeface="Arial" pitchFamily="34" charset="0"/>
              </a:rPr>
              <a:t>ch</a:t>
            </a:r>
            <a:r>
              <a:rPr lang="cs-CZ" sz="2400" b="1" dirty="0" smtClean="0">
                <a:solidFill>
                  <a:schemeClr val="tx1"/>
                </a:solidFill>
                <a:latin typeface="Arial" pitchFamily="34" charset="0"/>
                <a:cs typeface="Arial" pitchFamily="34" charset="0"/>
              </a:rPr>
              <a:t> kann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umíš</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d</a:t>
            </a:r>
            <a:r>
              <a:rPr lang="cs-CZ" sz="2400" b="1" dirty="0" err="1" smtClean="0">
                <a:solidFill>
                  <a:schemeClr val="tx1"/>
                </a:solidFill>
                <a:latin typeface="Arial" pitchFamily="34" charset="0"/>
                <a:cs typeface="Arial" pitchFamily="34" charset="0"/>
              </a:rPr>
              <a:t>u</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kannst</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u</a:t>
            </a:r>
            <a:r>
              <a:rPr lang="cs-CZ" sz="6000" dirty="0" smtClean="0">
                <a:latin typeface="Calibri" pitchFamily="34" charset="0"/>
              </a:rPr>
              <a:t>mí /ona/</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s</a:t>
            </a:r>
            <a:r>
              <a:rPr lang="cs-CZ" sz="2400" b="1" dirty="0" err="1" smtClean="0">
                <a:solidFill>
                  <a:schemeClr val="tx1"/>
                </a:solidFill>
                <a:latin typeface="Arial" pitchFamily="34" charset="0"/>
                <a:cs typeface="Arial" pitchFamily="34" charset="0"/>
              </a:rPr>
              <a:t>ie</a:t>
            </a:r>
            <a:r>
              <a:rPr lang="cs-CZ" sz="2400" b="1" dirty="0" smtClean="0">
                <a:solidFill>
                  <a:schemeClr val="tx1"/>
                </a:solidFill>
                <a:latin typeface="Arial" pitchFamily="34" charset="0"/>
                <a:cs typeface="Arial" pitchFamily="34" charset="0"/>
              </a:rPr>
              <a:t> kann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umějí</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a:cs typeface="Arial"/>
              </a:rPr>
              <a:t>s</a:t>
            </a:r>
            <a:r>
              <a:rPr lang="cs-CZ" sz="2400" b="1" dirty="0" err="1" smtClean="0">
                <a:solidFill>
                  <a:schemeClr val="tx1"/>
                </a:solidFill>
                <a:latin typeface="Arial"/>
                <a:cs typeface="Arial"/>
              </a:rPr>
              <a:t>ie</a:t>
            </a:r>
            <a:r>
              <a:rPr lang="cs-CZ" sz="2400" b="1" dirty="0" smtClean="0">
                <a:solidFill>
                  <a:schemeClr val="tx1"/>
                </a:solidFill>
                <a:latin typeface="Arial"/>
                <a:cs typeface="Arial"/>
              </a:rPr>
              <a:t> k</a:t>
            </a:r>
            <a:r>
              <a:rPr lang="de-DE" sz="2400" b="1" dirty="0" err="1" smtClean="0">
                <a:solidFill>
                  <a:schemeClr val="tx1"/>
                </a:solidFill>
                <a:latin typeface="Arial"/>
                <a:cs typeface="Arial"/>
              </a:rPr>
              <a:t>önnen</a:t>
            </a:r>
            <a:endParaRPr lang="cs-CZ" sz="2400"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umíte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i</a:t>
            </a:r>
            <a:r>
              <a:rPr lang="cs-CZ" sz="2400" b="1" dirty="0" err="1" smtClean="0">
                <a:solidFill>
                  <a:schemeClr val="tx1"/>
                </a:solidFill>
                <a:latin typeface="Arial" pitchFamily="34" charset="0"/>
                <a:cs typeface="Arial" pitchFamily="34" charset="0"/>
              </a:rPr>
              <a:t>hr</a:t>
            </a:r>
            <a:r>
              <a:rPr lang="cs-CZ" sz="2400" b="1" dirty="0" smtClean="0">
                <a:solidFill>
                  <a:schemeClr val="tx1"/>
                </a:solidFill>
                <a:latin typeface="Arial" pitchFamily="34" charset="0"/>
                <a:cs typeface="Arial" pitchFamily="34" charset="0"/>
              </a:rPr>
              <a:t> k</a:t>
            </a:r>
            <a:r>
              <a:rPr lang="de-DE" sz="2400" b="1" dirty="0" err="1" smtClean="0">
                <a:solidFill>
                  <a:schemeClr val="tx1"/>
                </a:solidFill>
                <a:latin typeface="Arial" pitchFamily="34" charset="0"/>
                <a:cs typeface="Arial" pitchFamily="34" charset="0"/>
              </a:rPr>
              <a:t>önnt</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ám rád</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i</a:t>
            </a:r>
            <a:r>
              <a:rPr lang="cs-CZ" sz="2400" b="1" dirty="0" err="1" smtClean="0">
                <a:solidFill>
                  <a:schemeClr val="tx1"/>
                </a:solidFill>
                <a:latin typeface="Arial" pitchFamily="34" charset="0"/>
                <a:cs typeface="Arial" pitchFamily="34" charset="0"/>
              </a:rPr>
              <a:t>ch</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mag</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áš rád</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d</a:t>
            </a:r>
            <a:r>
              <a:rPr lang="cs-CZ" sz="2400" b="1" dirty="0" err="1" smtClean="0">
                <a:solidFill>
                  <a:schemeClr val="tx1"/>
                </a:solidFill>
                <a:latin typeface="Arial" pitchFamily="34" charset="0"/>
                <a:cs typeface="Arial" pitchFamily="34" charset="0"/>
              </a:rPr>
              <a:t>u</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magst</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á rád</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e</a:t>
            </a:r>
            <a:r>
              <a:rPr lang="cs-CZ" sz="2400" b="1" dirty="0" err="1" smtClean="0">
                <a:solidFill>
                  <a:schemeClr val="tx1"/>
                </a:solidFill>
                <a:latin typeface="Arial" pitchFamily="34" charset="0"/>
                <a:cs typeface="Arial" pitchFamily="34" charset="0"/>
              </a:rPr>
              <a:t>r</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mag</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áme rádi</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err="1">
                <a:solidFill>
                  <a:schemeClr val="tx1"/>
                </a:solidFill>
                <a:latin typeface="Arial"/>
                <a:cs typeface="Arial"/>
              </a:rPr>
              <a:t>w</a:t>
            </a:r>
            <a:r>
              <a:rPr lang="cs-CZ" sz="2400" b="1" dirty="0" err="1" smtClean="0">
                <a:solidFill>
                  <a:schemeClr val="tx1"/>
                </a:solidFill>
                <a:latin typeface="Arial"/>
                <a:cs typeface="Arial"/>
              </a:rPr>
              <a:t>ir</a:t>
            </a:r>
            <a:r>
              <a:rPr lang="cs-CZ" sz="2400" b="1" dirty="0" smtClean="0">
                <a:solidFill>
                  <a:schemeClr val="tx1"/>
                </a:solidFill>
                <a:latin typeface="Arial"/>
                <a:cs typeface="Arial"/>
              </a:rPr>
              <a:t> m</a:t>
            </a:r>
            <a:r>
              <a:rPr lang="de-DE" sz="2400" b="1" dirty="0" err="1" smtClean="0">
                <a:solidFill>
                  <a:schemeClr val="tx1"/>
                </a:solidFill>
                <a:latin typeface="Arial"/>
                <a:cs typeface="Arial"/>
              </a:rPr>
              <a:t>ögen</a:t>
            </a:r>
            <a:endParaRPr lang="cs-CZ" sz="2400"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de-DE" sz="6000" dirty="0" smtClean="0">
                <a:latin typeface="Calibri" pitchFamily="34" charset="0"/>
              </a:rPr>
              <a:t>v</a:t>
            </a:r>
            <a:r>
              <a:rPr lang="cs-CZ" sz="6000" dirty="0" smtClean="0">
                <a:latin typeface="Calibri" pitchFamily="34" charset="0"/>
              </a:rPr>
              <a:t>í</a:t>
            </a:r>
            <a:r>
              <a:rPr lang="de-DE" sz="6000" dirty="0" smtClean="0">
                <a:latin typeface="Calibri" pitchFamily="34" charset="0"/>
              </a:rPr>
              <a:t>m</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err="1">
                <a:solidFill>
                  <a:schemeClr val="tx1"/>
                </a:solidFill>
                <a:latin typeface="Arial" pitchFamily="34" charset="0"/>
                <a:cs typeface="Arial" pitchFamily="34" charset="0"/>
              </a:rPr>
              <a:t>i</a:t>
            </a:r>
            <a:r>
              <a:rPr lang="cs-CZ" sz="2400" b="1" dirty="0" smtClean="0">
                <a:solidFill>
                  <a:schemeClr val="tx1"/>
                </a:solidFill>
                <a:latin typeface="Arial" pitchFamily="34" charset="0"/>
                <a:cs typeface="Arial" pitchFamily="34" charset="0"/>
              </a:rPr>
              <a:t>ch </a:t>
            </a:r>
            <a:r>
              <a:rPr lang="cs-CZ" sz="2400" b="1" dirty="0" err="1" smtClean="0">
                <a:solidFill>
                  <a:schemeClr val="tx1"/>
                </a:solidFill>
                <a:latin typeface="Arial" pitchFamily="34" charset="0"/>
                <a:cs typeface="Arial" pitchFamily="34" charset="0"/>
              </a:rPr>
              <a:t>wei</a:t>
            </a:r>
            <a:r>
              <a:rPr lang="de-DE" sz="2400" b="1" dirty="0" smtClean="0">
                <a:solidFill>
                  <a:schemeClr val="tx1"/>
                </a:solidFill>
                <a:latin typeface="Arial" pitchFamily="34" charset="0"/>
                <a:cs typeface="Arial" pitchFamily="34" charset="0"/>
              </a:rPr>
              <a:t>ß</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víme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w</a:t>
            </a:r>
            <a:r>
              <a:rPr lang="cs-CZ" sz="2400" b="1" dirty="0" err="1" smtClean="0">
                <a:solidFill>
                  <a:schemeClr val="tx1"/>
                </a:solidFill>
                <a:latin typeface="Arial" pitchFamily="34" charset="0"/>
                <a:cs typeface="Arial" pitchFamily="34" charset="0"/>
              </a:rPr>
              <a:t>ir</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wissen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víte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i</a:t>
            </a:r>
            <a:r>
              <a:rPr lang="cs-CZ" sz="2400" b="1" dirty="0" err="1" smtClean="0">
                <a:solidFill>
                  <a:schemeClr val="tx1"/>
                </a:solidFill>
                <a:latin typeface="Arial" pitchFamily="34" charset="0"/>
                <a:cs typeface="Arial" pitchFamily="34" charset="0"/>
              </a:rPr>
              <a:t>hr</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wisst</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vědí</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smtClean="0">
                <a:solidFill>
                  <a:schemeClr val="tx1"/>
                </a:solidFill>
                <a:latin typeface="Arial" pitchFamily="34" charset="0"/>
                <a:cs typeface="Arial" pitchFamily="34" charset="0"/>
              </a:rPr>
              <a:t>sie</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wissen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víš</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d</a:t>
            </a:r>
            <a:r>
              <a:rPr lang="cs-CZ" sz="2400" b="1" dirty="0" err="1" smtClean="0">
                <a:solidFill>
                  <a:schemeClr val="tx1"/>
                </a:solidFill>
                <a:latin typeface="Arial" pitchFamily="34" charset="0"/>
                <a:cs typeface="Arial" pitchFamily="34" charset="0"/>
              </a:rPr>
              <a:t>u</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wei</a:t>
            </a:r>
            <a:r>
              <a:rPr lang="de-DE" sz="2400" b="1" dirty="0" smtClean="0">
                <a:solidFill>
                  <a:schemeClr val="tx1"/>
                </a:solidFill>
                <a:latin typeface="Arial" pitchFamily="34" charset="0"/>
                <a:cs typeface="Arial" pitchFamily="34" charset="0"/>
              </a:rPr>
              <a:t>ß</a:t>
            </a:r>
            <a:r>
              <a:rPr lang="cs-CZ" sz="2400" b="1" dirty="0" smtClean="0">
                <a:solidFill>
                  <a:schemeClr val="tx1"/>
                </a:solidFill>
                <a:latin typeface="Arial" pitchFamily="34" charset="0"/>
                <a:cs typeface="Arial" pitchFamily="34" charset="0"/>
              </a:rPr>
              <a:t>t</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de-DE" sz="6000" dirty="0" smtClean="0">
                <a:latin typeface="Calibri" pitchFamily="34" charset="0"/>
              </a:rPr>
              <a:t>v</a:t>
            </a:r>
            <a:r>
              <a:rPr lang="cs-CZ" sz="6000" dirty="0" smtClean="0">
                <a:latin typeface="Calibri" pitchFamily="34" charset="0"/>
              </a:rPr>
              <a:t>í</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a:solidFill>
                  <a:schemeClr val="tx1"/>
                </a:solidFill>
                <a:latin typeface="Arial" pitchFamily="34" charset="0"/>
                <a:cs typeface="Arial" pitchFamily="34" charset="0"/>
              </a:rPr>
              <a:t>e</a:t>
            </a:r>
            <a:r>
              <a:rPr lang="cs-CZ" sz="2400" b="1" dirty="0" smtClean="0">
                <a:solidFill>
                  <a:schemeClr val="tx1"/>
                </a:solidFill>
                <a:latin typeface="Arial" pitchFamily="34" charset="0"/>
                <a:cs typeface="Arial" pitchFamily="34" charset="0"/>
              </a:rPr>
              <a:t>r </a:t>
            </a:r>
            <a:r>
              <a:rPr lang="cs-CZ" sz="2400" b="1" dirty="0" err="1" smtClean="0">
                <a:solidFill>
                  <a:schemeClr val="tx1"/>
                </a:solidFill>
                <a:latin typeface="Arial" pitchFamily="34" charset="0"/>
                <a:cs typeface="Arial" pitchFamily="34" charset="0"/>
              </a:rPr>
              <a:t>wei</a:t>
            </a:r>
            <a:r>
              <a:rPr lang="de-DE" sz="2400" b="1" dirty="0" smtClean="0">
                <a:solidFill>
                  <a:schemeClr val="tx1"/>
                </a:solidFill>
                <a:latin typeface="Arial" pitchFamily="34" charset="0"/>
                <a:cs typeface="Arial" pitchFamily="34" charset="0"/>
              </a:rPr>
              <a:t>ß</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vědí</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a:solidFill>
                  <a:schemeClr val="tx1"/>
                </a:solidFill>
                <a:latin typeface="Arial" pitchFamily="34" charset="0"/>
                <a:cs typeface="Arial" pitchFamily="34" charset="0"/>
              </a:rPr>
              <a:t>s</a:t>
            </a:r>
            <a:r>
              <a:rPr lang="cs-CZ" sz="2400" b="1" dirty="0" err="1" smtClean="0">
                <a:solidFill>
                  <a:schemeClr val="tx1"/>
                </a:solidFill>
                <a:latin typeface="Arial" pitchFamily="34" charset="0"/>
                <a:cs typeface="Arial" pitchFamily="34" charset="0"/>
              </a:rPr>
              <a:t>ie</a:t>
            </a:r>
            <a:r>
              <a:rPr lang="cs-CZ" sz="2400" b="1" dirty="0" smtClean="0">
                <a:solidFill>
                  <a:schemeClr val="tx1"/>
                </a:solidFill>
                <a:latin typeface="Arial" pitchFamily="34" charset="0"/>
                <a:cs typeface="Arial" pitchFamily="34" charset="0"/>
              </a:rPr>
              <a:t> </a:t>
            </a:r>
            <a:r>
              <a:rPr lang="cs-CZ" sz="2400" b="1" dirty="0" err="1" smtClean="0">
                <a:solidFill>
                  <a:schemeClr val="tx1"/>
                </a:solidFill>
                <a:latin typeface="Arial" pitchFamily="34" charset="0"/>
                <a:cs typeface="Arial" pitchFamily="34" charset="0"/>
              </a:rPr>
              <a:t>wissen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chtít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80572"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smtClean="0">
                <a:solidFill>
                  <a:schemeClr val="tx1"/>
                </a:solidFill>
                <a:latin typeface="Arial" pitchFamily="34" charset="0"/>
                <a:cs typeface="Arial" pitchFamily="34" charset="0"/>
              </a:rPr>
              <a:t>wollen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muset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smtClean="0">
                <a:solidFill>
                  <a:schemeClr val="tx1"/>
                </a:solidFill>
                <a:latin typeface="Arial" pitchFamily="34" charset="0"/>
                <a:cs typeface="Arial" pitchFamily="34" charset="0"/>
              </a:rPr>
              <a:t>müssen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u</a:t>
            </a:r>
            <a:r>
              <a:rPr lang="de-DE" sz="6000" dirty="0" smtClean="0">
                <a:latin typeface="Calibri" pitchFamily="34" charset="0"/>
              </a:rPr>
              <a:t>m</a:t>
            </a:r>
            <a:r>
              <a:rPr lang="cs-CZ" sz="6000" dirty="0" err="1" smtClean="0">
                <a:latin typeface="Calibri" pitchFamily="34" charset="0"/>
              </a:rPr>
              <a:t>ět</a:t>
            </a:r>
            <a:r>
              <a:rPr lang="cs-CZ" sz="6000" dirty="0" smtClean="0">
                <a:latin typeface="Calibri" pitchFamily="34" charset="0"/>
              </a:rPr>
              <a:t>, moci</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2400" b="1" dirty="0" smtClean="0">
                <a:solidFill>
                  <a:schemeClr val="tx1"/>
                </a:solidFill>
                <a:latin typeface="Arial" pitchFamily="34" charset="0"/>
                <a:cs typeface="Arial" pitchFamily="34" charset="0"/>
              </a:rPr>
              <a:t>können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ít /povinnost/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smtClean="0">
                <a:solidFill>
                  <a:schemeClr val="tx1"/>
                </a:solidFill>
                <a:latin typeface="Arial" pitchFamily="34" charset="0"/>
                <a:cs typeface="Arial" pitchFamily="34" charset="0"/>
              </a:rPr>
              <a:t>sollen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smět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latin typeface="Arial" pitchFamily="34" charset="0"/>
                <a:cs typeface="Arial" pitchFamily="34" charset="0"/>
              </a:rPr>
              <a:t>d</a:t>
            </a:r>
            <a:r>
              <a:rPr lang="de-DE" sz="2400" b="1" dirty="0" smtClean="0">
                <a:solidFill>
                  <a:schemeClr val="tx1"/>
                </a:solidFill>
                <a:latin typeface="Arial" pitchFamily="34" charset="0"/>
                <a:cs typeface="Arial" pitchFamily="34" charset="0"/>
              </a:rPr>
              <a:t>ü</a:t>
            </a:r>
            <a:r>
              <a:rPr lang="cs-CZ" sz="2400" b="1" dirty="0" err="1" smtClean="0">
                <a:solidFill>
                  <a:schemeClr val="tx1"/>
                </a:solidFill>
                <a:latin typeface="Arial" pitchFamily="34" charset="0"/>
                <a:cs typeface="Arial" pitchFamily="34" charset="0"/>
              </a:rPr>
              <a:t>rfen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a:latin typeface="Calibri" pitchFamily="34" charset="0"/>
              </a:rPr>
              <a:t>m</a:t>
            </a:r>
            <a:r>
              <a:rPr lang="cs-CZ" sz="6000" dirty="0" smtClean="0">
                <a:latin typeface="Calibri" pitchFamily="34" charset="0"/>
              </a:rPr>
              <a:t>ít rád</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latin typeface="Arial" pitchFamily="34" charset="0"/>
                <a:cs typeface="Arial" pitchFamily="34" charset="0"/>
              </a:rPr>
              <a:t>m</a:t>
            </a:r>
            <a:r>
              <a:rPr lang="de-DE" sz="2400" b="1" dirty="0" err="1" smtClean="0">
                <a:solidFill>
                  <a:schemeClr val="tx1"/>
                </a:solidFill>
                <a:latin typeface="Arial" pitchFamily="34" charset="0"/>
                <a:cs typeface="Arial" pitchFamily="34" charset="0"/>
              </a:rPr>
              <a:t>ögen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vědět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smtClean="0">
                <a:solidFill>
                  <a:schemeClr val="tx1"/>
                </a:solidFill>
                <a:latin typeface="Arial" pitchFamily="34" charset="0"/>
                <a:cs typeface="Arial" pitchFamily="34" charset="0"/>
              </a:rPr>
              <a:t>wissen</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r>
              <a:rPr lang="cs-CZ" sz="1600" dirty="0" smtClean="0">
                <a:latin typeface="Arial" pitchFamily="34" charset="0"/>
                <a:cs typeface="Arial" pitchFamily="34" charset="0"/>
              </a:rPr>
              <a:t>Obrázky ze sady Microsoft </a:t>
            </a:r>
            <a:r>
              <a:rPr lang="cs-CZ" sz="1600" dirty="0">
                <a:latin typeface="Arial" pitchFamily="34" charset="0"/>
                <a:cs typeface="Arial" pitchFamily="34" charset="0"/>
              </a:rPr>
              <a:t>O</a:t>
            </a:r>
            <a:r>
              <a:rPr lang="cs-CZ" sz="1600" dirty="0" smtClean="0">
                <a:latin typeface="Arial" pitchFamily="34" charset="0"/>
                <a:cs typeface="Arial" pitchFamily="34" charset="0"/>
              </a:rPr>
              <a:t>ffice</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 klasické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554</TotalTime>
  <Words>677</Words>
  <Application>Microsoft Office PowerPoint</Application>
  <PresentationFormat>Předvádění na obrazovce (4:3)</PresentationFormat>
  <Paragraphs>401</Paragraphs>
  <Slides>53</Slides>
  <Notes>0</Notes>
  <HiddenSlides>0</HiddenSlides>
  <MMClips>0</MMClips>
  <ScaleCrop>false</ScaleCrop>
  <HeadingPairs>
    <vt:vector size="4" baseType="variant">
      <vt:variant>
        <vt:lpstr>Motiv</vt:lpstr>
      </vt:variant>
      <vt:variant>
        <vt:i4>1</vt:i4>
      </vt:variant>
      <vt:variant>
        <vt:lpstr>Nadpisy snímků</vt:lpstr>
      </vt:variant>
      <vt:variant>
        <vt:i4>53</vt:i4>
      </vt:variant>
    </vt:vector>
  </HeadingPairs>
  <TitlesOfParts>
    <vt:vector size="54" baseType="lpstr">
      <vt:lpstr>Cesta</vt:lpstr>
      <vt:lpstr>Prezentace aplikace PowerPoint</vt:lpstr>
      <vt:lpstr>Anotace</vt:lpstr>
      <vt:lpstr>Prezentace aplikace PowerPoint</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Hana</dc:creator>
  <cp:lastModifiedBy>Hana</cp:lastModifiedBy>
  <cp:revision>98</cp:revision>
  <dcterms:modified xsi:type="dcterms:W3CDTF">2013-02-03T14:12:10Z</dcterms:modified>
</cp:coreProperties>
</file>