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5" r:id="rId6"/>
    <p:sldId id="266" r:id="rId7"/>
    <p:sldId id="267" r:id="rId8"/>
    <p:sldId id="26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err="1" smtClean="0"/>
            <a:t>Flashdisk</a:t>
          </a:r>
          <a:endParaRPr lang="cs-CZ" dirty="0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92B8A4-5551-489A-859A-5C2ADA03F120}" type="presOf" srcId="{0C20066C-1409-4440-B7A5-3DF1B117818C}" destId="{0C334E94-36D1-4286-951B-161D2C0BEAD8}" srcOrd="0" destOrd="0" presId="urn:microsoft.com/office/officeart/2005/8/layout/chevron1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923F68D6-DC83-4EC7-BF96-36A186E8A8D2}" type="presOf" srcId="{0D927F09-575D-491B-910E-9B675F76872E}" destId="{64EF1750-68E9-4DD8-92CD-E2AC3F83C714}" srcOrd="0" destOrd="0" presId="urn:microsoft.com/office/officeart/2005/8/layout/chevron1"/>
    <dgm:cxn modelId="{A7028324-7E85-418C-AA80-E3CC4871F775}" type="presOf" srcId="{9D33E6E5-A62E-4E5B-9BEB-BBA5B1129BBB}" destId="{E5202DCA-08ED-4032-B79F-31A5CB31842A}" srcOrd="0" destOrd="0" presId="urn:microsoft.com/office/officeart/2005/8/layout/chevron1"/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A99EA7C7-16CA-4F14-B081-C7A995967BAE}" type="presOf" srcId="{8560587F-8888-40AC-A237-FECBC0D023BE}" destId="{89686956-65EB-4E8D-8927-12EFCC10611F}" srcOrd="0" destOrd="0" presId="urn:microsoft.com/office/officeart/2005/8/layout/chevron1"/>
    <dgm:cxn modelId="{A553D6D0-2720-48D5-AC02-C5118767C716}" type="presParOf" srcId="{E5202DCA-08ED-4032-B79F-31A5CB31842A}" destId="{64EF1750-68E9-4DD8-92CD-E2AC3F83C714}" srcOrd="0" destOrd="0" presId="urn:microsoft.com/office/officeart/2005/8/layout/chevron1"/>
    <dgm:cxn modelId="{D81E8C7E-2C71-42C2-AC20-5DF9BCF63AB1}" type="presParOf" srcId="{E5202DCA-08ED-4032-B79F-31A5CB31842A}" destId="{279BA14C-7F71-4681-A466-35AB9C8CE038}" srcOrd="1" destOrd="0" presId="urn:microsoft.com/office/officeart/2005/8/layout/chevron1"/>
    <dgm:cxn modelId="{C3B68777-18B2-439D-A99A-B6AB6320703A}" type="presParOf" srcId="{E5202DCA-08ED-4032-B79F-31A5CB31842A}" destId="{0C334E94-36D1-4286-951B-161D2C0BEAD8}" srcOrd="2" destOrd="0" presId="urn:microsoft.com/office/officeart/2005/8/layout/chevron1"/>
    <dgm:cxn modelId="{4E40FDF8-966C-49D1-BE93-A00F78402607}" type="presParOf" srcId="{E5202DCA-08ED-4032-B79F-31A5CB31842A}" destId="{D0ABF53B-1ED6-4F63-8F99-033D42299CEE}" srcOrd="3" destOrd="0" presId="urn:microsoft.com/office/officeart/2005/8/layout/chevron1"/>
    <dgm:cxn modelId="{5ABDA411-5220-4476-BCC8-7F2B8CCECE6A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CD přehrávač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CD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23139-30E9-4CAD-83AE-C357CA928D82}" type="presOf" srcId="{0C20066C-1409-4440-B7A5-3DF1B117818C}" destId="{0C334E94-36D1-4286-951B-161D2C0BEAD8}" srcOrd="0" destOrd="0" presId="urn:microsoft.com/office/officeart/2005/8/layout/chevron1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6AB60DA3-964F-42C2-9AD2-C8B776B7CA90}" type="presOf" srcId="{8560587F-8888-40AC-A237-FECBC0D023BE}" destId="{89686956-65EB-4E8D-8927-12EFCC10611F}" srcOrd="0" destOrd="0" presId="urn:microsoft.com/office/officeart/2005/8/layout/chevron1"/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F9674F8C-0236-4913-A3BE-16EEE8A9C029}" type="presOf" srcId="{9D33E6E5-A62E-4E5B-9BEB-BBA5B1129BBB}" destId="{E5202DCA-08ED-4032-B79F-31A5CB31842A}" srcOrd="0" destOrd="0" presId="urn:microsoft.com/office/officeart/2005/8/layout/chevron1"/>
    <dgm:cxn modelId="{8A783A77-458B-4C2E-8635-DFA1CF49E7A9}" type="presOf" srcId="{0D927F09-575D-491B-910E-9B675F76872E}" destId="{64EF1750-68E9-4DD8-92CD-E2AC3F83C714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727184FF-7AF4-485C-BE9E-F2D82C4B19F9}" type="presParOf" srcId="{E5202DCA-08ED-4032-B79F-31A5CB31842A}" destId="{64EF1750-68E9-4DD8-92CD-E2AC3F83C714}" srcOrd="0" destOrd="0" presId="urn:microsoft.com/office/officeart/2005/8/layout/chevron1"/>
    <dgm:cxn modelId="{B870DA6D-556D-4192-BE05-B266EDEC118E}" type="presParOf" srcId="{E5202DCA-08ED-4032-B79F-31A5CB31842A}" destId="{279BA14C-7F71-4681-A466-35AB9C8CE038}" srcOrd="1" destOrd="0" presId="urn:microsoft.com/office/officeart/2005/8/layout/chevron1"/>
    <dgm:cxn modelId="{7179D0EF-E31A-4CBC-B33A-5D9D994AA225}" type="presParOf" srcId="{E5202DCA-08ED-4032-B79F-31A5CB31842A}" destId="{0C334E94-36D1-4286-951B-161D2C0BEAD8}" srcOrd="2" destOrd="0" presId="urn:microsoft.com/office/officeart/2005/8/layout/chevron1"/>
    <dgm:cxn modelId="{12C30A7E-E601-48E0-8E9C-1F444C2EE2E7}" type="presParOf" srcId="{E5202DCA-08ED-4032-B79F-31A5CB31842A}" destId="{D0ABF53B-1ED6-4F63-8F99-033D42299CEE}" srcOrd="3" destOrd="0" presId="urn:microsoft.com/office/officeart/2005/8/layout/chevron1"/>
    <dgm:cxn modelId="{5AB314F9-737F-411D-A8CF-88F616C79146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smtClean="0"/>
            <a:t>PC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DVD</a:t>
          </a:r>
          <a:endParaRPr lang="cs-CZ" dirty="0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560587F-8888-40AC-A237-FECBC0D023BE}">
      <dgm:prSet phldrT="[Text]"/>
      <dgm:spPr/>
      <dgm:t>
        <a:bodyPr/>
        <a:lstStyle/>
        <a:p>
          <a:r>
            <a:rPr lang="cs-CZ" dirty="0" smtClean="0"/>
            <a:t>DVD přehrávač</a:t>
          </a:r>
          <a:endParaRPr lang="cs-CZ" dirty="0"/>
        </a:p>
      </dgm:t>
    </dgm:pt>
    <dgm:pt modelId="{F567B573-4C7D-48D5-AC8E-29F79639A2F4}" type="sibTrans" cxnId="{3C7C04CE-6D7E-4476-AFA2-5507FA19A9FC}">
      <dgm:prSet/>
      <dgm:spPr/>
      <dgm:t>
        <a:bodyPr/>
        <a:lstStyle/>
        <a:p>
          <a:endParaRPr lang="cs-CZ"/>
        </a:p>
      </dgm:t>
    </dgm:pt>
    <dgm:pt modelId="{68A3C481-7C30-4511-A52E-2FC20E7BDD12}" type="parTrans" cxnId="{3C7C04CE-6D7E-4476-AFA2-5507FA19A9FC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F53B-1ED6-4F63-8F99-033D42299CEE}" type="pres">
      <dgm:prSet presAssocID="{CD97DE90-A835-4356-A326-65FA22034F40}" presName="parTxOnlySpace" presStyleCnt="0"/>
      <dgm:spPr/>
    </dgm:pt>
    <dgm:pt modelId="{89686956-65EB-4E8D-8927-12EFCC10611F}" type="pres">
      <dgm:prSet presAssocID="{8560587F-8888-40AC-A237-FECBC0D023BE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9A298C-A2C4-4564-954B-00FBD92609FD}" type="presOf" srcId="{9D33E6E5-A62E-4E5B-9BEB-BBA5B1129BBB}" destId="{E5202DCA-08ED-4032-B79F-31A5CB31842A}" srcOrd="0" destOrd="0" presId="urn:microsoft.com/office/officeart/2005/8/layout/chevron1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B2B16B9F-1BD0-4198-BF3F-F8D70059481E}" type="presOf" srcId="{0C20066C-1409-4440-B7A5-3DF1B117818C}" destId="{0C334E94-36D1-4286-951B-161D2C0BEAD8}" srcOrd="0" destOrd="0" presId="urn:microsoft.com/office/officeart/2005/8/layout/chevron1"/>
    <dgm:cxn modelId="{F6424C95-981E-4E06-AB17-55CF91C682CE}" type="presOf" srcId="{0D927F09-575D-491B-910E-9B675F76872E}" destId="{64EF1750-68E9-4DD8-92CD-E2AC3F83C714}" srcOrd="0" destOrd="0" presId="urn:microsoft.com/office/officeart/2005/8/layout/chevron1"/>
    <dgm:cxn modelId="{3C7C04CE-6D7E-4476-AFA2-5507FA19A9FC}" srcId="{9D33E6E5-A62E-4E5B-9BEB-BBA5B1129BBB}" destId="{8560587F-8888-40AC-A237-FECBC0D023BE}" srcOrd="2" destOrd="0" parTransId="{68A3C481-7C30-4511-A52E-2FC20E7BDD12}" sibTransId="{F567B573-4C7D-48D5-AC8E-29F79639A2F4}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FAEFFB87-802E-407F-816E-D6A4E22C7AED}" type="presOf" srcId="{8560587F-8888-40AC-A237-FECBC0D023BE}" destId="{89686956-65EB-4E8D-8927-12EFCC10611F}" srcOrd="0" destOrd="0" presId="urn:microsoft.com/office/officeart/2005/8/layout/chevron1"/>
    <dgm:cxn modelId="{C9790DD4-EDFD-442C-98AB-3DCE682A65A7}" type="presParOf" srcId="{E5202DCA-08ED-4032-B79F-31A5CB31842A}" destId="{64EF1750-68E9-4DD8-92CD-E2AC3F83C714}" srcOrd="0" destOrd="0" presId="urn:microsoft.com/office/officeart/2005/8/layout/chevron1"/>
    <dgm:cxn modelId="{A6F02FB5-2E4C-492B-BFFB-9BD40ABC0C38}" type="presParOf" srcId="{E5202DCA-08ED-4032-B79F-31A5CB31842A}" destId="{279BA14C-7F71-4681-A466-35AB9C8CE038}" srcOrd="1" destOrd="0" presId="urn:microsoft.com/office/officeart/2005/8/layout/chevron1"/>
    <dgm:cxn modelId="{9EA4525B-742A-4231-99CB-13492DFFC0BF}" type="presParOf" srcId="{E5202DCA-08ED-4032-B79F-31A5CB31842A}" destId="{0C334E94-36D1-4286-951B-161D2C0BEAD8}" srcOrd="2" destOrd="0" presId="urn:microsoft.com/office/officeart/2005/8/layout/chevron1"/>
    <dgm:cxn modelId="{931F5C53-55F8-4C87-AEBA-8F3A1FF7620F}" type="presParOf" srcId="{E5202DCA-08ED-4032-B79F-31A5CB31842A}" destId="{D0ABF53B-1ED6-4F63-8F99-033D42299CEE}" srcOrd="3" destOrd="0" presId="urn:microsoft.com/office/officeart/2005/8/layout/chevron1"/>
    <dgm:cxn modelId="{090DA49C-A9AD-451E-A177-1BE5AC930E63}" type="presParOf" srcId="{E5202DCA-08ED-4032-B79F-31A5CB31842A}" destId="{89686956-65EB-4E8D-8927-12EFCC10611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paměťové karty (mobil)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 PC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3D725-BC75-46CD-A6D8-344400012A48}" type="presOf" srcId="{9D33E6E5-A62E-4E5B-9BEB-BBA5B1129BBB}" destId="{E5202DCA-08ED-4032-B79F-31A5CB31842A}" srcOrd="0" destOrd="0" presId="urn:microsoft.com/office/officeart/2005/8/layout/chevron1"/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B76CEF6E-D7E9-418B-863C-9A7C8235EE95}" type="presOf" srcId="{0D927F09-575D-491B-910E-9B675F76872E}" destId="{64EF1750-68E9-4DD8-92CD-E2AC3F83C714}" srcOrd="0" destOrd="0" presId="urn:microsoft.com/office/officeart/2005/8/layout/chevron1"/>
    <dgm:cxn modelId="{E121B3AF-A0C8-4C90-A47C-CF0175180C69}" type="presOf" srcId="{0C20066C-1409-4440-B7A5-3DF1B117818C}" destId="{0C334E94-36D1-4286-951B-161D2C0BEAD8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0C30FA57-2BCC-4F94-8760-8B4F6D13321B}" type="presParOf" srcId="{E5202DCA-08ED-4032-B79F-31A5CB31842A}" destId="{64EF1750-68E9-4DD8-92CD-E2AC3F83C714}" srcOrd="0" destOrd="0" presId="urn:microsoft.com/office/officeart/2005/8/layout/chevron1"/>
    <dgm:cxn modelId="{3617478F-7B31-4803-8FDA-99A48F36162D}" type="presParOf" srcId="{E5202DCA-08ED-4032-B79F-31A5CB31842A}" destId="{279BA14C-7F71-4681-A466-35AB9C8CE038}" srcOrd="1" destOrd="0" presId="urn:microsoft.com/office/officeart/2005/8/layout/chevron1"/>
    <dgm:cxn modelId="{F14CEA47-165D-44FA-B06D-ABD89D35EEAD}" type="presParOf" srcId="{E5202DCA-08ED-4032-B79F-31A5CB31842A}" destId="{0C334E94-36D1-4286-951B-161D2C0BEAD8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33E6E5-A62E-4E5B-9BEB-BBA5B1129BB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D927F09-575D-491B-910E-9B675F76872E}">
      <dgm:prSet phldrT="[Text]"/>
      <dgm:spPr/>
      <dgm:t>
        <a:bodyPr/>
        <a:lstStyle/>
        <a:p>
          <a:r>
            <a:rPr lang="cs-CZ" dirty="0" smtClean="0"/>
            <a:t>z fotoaparátu</a:t>
          </a:r>
          <a:endParaRPr lang="cs-CZ" dirty="0"/>
        </a:p>
      </dgm:t>
    </dgm:pt>
    <dgm:pt modelId="{59A755A0-4C4F-47F0-8E52-45A531D6C457}" type="parTrans" cxnId="{FC758C42-D45E-4590-97C6-88541FCA2977}">
      <dgm:prSet/>
      <dgm:spPr/>
      <dgm:t>
        <a:bodyPr/>
        <a:lstStyle/>
        <a:p>
          <a:endParaRPr lang="cs-CZ"/>
        </a:p>
      </dgm:t>
    </dgm:pt>
    <dgm:pt modelId="{8E9229A3-AAF4-4C30-A839-109A93E16CE6}" type="sibTrans" cxnId="{FC758C42-D45E-4590-97C6-88541FCA2977}">
      <dgm:prSet/>
      <dgm:spPr/>
      <dgm:t>
        <a:bodyPr/>
        <a:lstStyle/>
        <a:p>
          <a:endParaRPr lang="cs-CZ"/>
        </a:p>
      </dgm:t>
    </dgm:pt>
    <dgm:pt modelId="{0C20066C-1409-4440-B7A5-3DF1B117818C}">
      <dgm:prSet phldrT="[Text]"/>
      <dgm:spPr/>
      <dgm:t>
        <a:bodyPr/>
        <a:lstStyle/>
        <a:p>
          <a:r>
            <a:rPr lang="cs-CZ" dirty="0" smtClean="0"/>
            <a:t>PC</a:t>
          </a:r>
          <a:endParaRPr lang="cs-CZ" dirty="0"/>
        </a:p>
      </dgm:t>
    </dgm:pt>
    <dgm:pt modelId="{CD97DE90-A835-4356-A326-65FA22034F40}" type="sibTrans" cxnId="{83A6A36E-E3A0-46C2-B60E-7A7E720BD30D}">
      <dgm:prSet/>
      <dgm:spPr/>
      <dgm:t>
        <a:bodyPr/>
        <a:lstStyle/>
        <a:p>
          <a:endParaRPr lang="cs-CZ"/>
        </a:p>
      </dgm:t>
    </dgm:pt>
    <dgm:pt modelId="{8E112675-6592-4C31-A813-49AEEC12592E}" type="parTrans" cxnId="{83A6A36E-E3A0-46C2-B60E-7A7E720BD30D}">
      <dgm:prSet/>
      <dgm:spPr/>
      <dgm:t>
        <a:bodyPr/>
        <a:lstStyle/>
        <a:p>
          <a:endParaRPr lang="cs-CZ"/>
        </a:p>
      </dgm:t>
    </dgm:pt>
    <dgm:pt modelId="{E5202DCA-08ED-4032-B79F-31A5CB31842A}" type="pres">
      <dgm:prSet presAssocID="{9D33E6E5-A62E-4E5B-9BEB-BBA5B1129BBB}" presName="Name0" presStyleCnt="0">
        <dgm:presLayoutVars>
          <dgm:dir/>
          <dgm:animLvl val="lvl"/>
          <dgm:resizeHandles val="exact"/>
        </dgm:presLayoutVars>
      </dgm:prSet>
      <dgm:spPr/>
    </dgm:pt>
    <dgm:pt modelId="{64EF1750-68E9-4DD8-92CD-E2AC3F83C714}" type="pres">
      <dgm:prSet presAssocID="{0D927F09-575D-491B-910E-9B675F76872E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BA14C-7F71-4681-A466-35AB9C8CE038}" type="pres">
      <dgm:prSet presAssocID="{8E9229A3-AAF4-4C30-A839-109A93E16CE6}" presName="parTxOnlySpace" presStyleCnt="0"/>
      <dgm:spPr/>
    </dgm:pt>
    <dgm:pt modelId="{0C334E94-36D1-4286-951B-161D2C0BEAD8}" type="pres">
      <dgm:prSet presAssocID="{0C20066C-1409-4440-B7A5-3DF1B117818C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A6A36E-E3A0-46C2-B60E-7A7E720BD30D}" srcId="{9D33E6E5-A62E-4E5B-9BEB-BBA5B1129BBB}" destId="{0C20066C-1409-4440-B7A5-3DF1B117818C}" srcOrd="1" destOrd="0" parTransId="{8E112675-6592-4C31-A813-49AEEC12592E}" sibTransId="{CD97DE90-A835-4356-A326-65FA22034F40}"/>
    <dgm:cxn modelId="{BFAB29F8-0E5C-4079-B252-90A504152CA1}" type="presOf" srcId="{0D927F09-575D-491B-910E-9B675F76872E}" destId="{64EF1750-68E9-4DD8-92CD-E2AC3F83C714}" srcOrd="0" destOrd="0" presId="urn:microsoft.com/office/officeart/2005/8/layout/chevron1"/>
    <dgm:cxn modelId="{2CDE0909-0632-45B4-825C-4DB4A6AED67B}" type="presOf" srcId="{9D33E6E5-A62E-4E5B-9BEB-BBA5B1129BBB}" destId="{E5202DCA-08ED-4032-B79F-31A5CB31842A}" srcOrd="0" destOrd="0" presId="urn:microsoft.com/office/officeart/2005/8/layout/chevron1"/>
    <dgm:cxn modelId="{66949E7A-8D76-4FBF-9B2D-F4B96F76950F}" type="presOf" srcId="{0C20066C-1409-4440-B7A5-3DF1B117818C}" destId="{0C334E94-36D1-4286-951B-161D2C0BEAD8}" srcOrd="0" destOrd="0" presId="urn:microsoft.com/office/officeart/2005/8/layout/chevron1"/>
    <dgm:cxn modelId="{FC758C42-D45E-4590-97C6-88541FCA2977}" srcId="{9D33E6E5-A62E-4E5B-9BEB-BBA5B1129BBB}" destId="{0D927F09-575D-491B-910E-9B675F76872E}" srcOrd="0" destOrd="0" parTransId="{59A755A0-4C4F-47F0-8E52-45A531D6C457}" sibTransId="{8E9229A3-AAF4-4C30-A839-109A93E16CE6}"/>
    <dgm:cxn modelId="{108AAD6A-9E14-4496-B87E-AE0C9D419F49}" type="presParOf" srcId="{E5202DCA-08ED-4032-B79F-31A5CB31842A}" destId="{64EF1750-68E9-4DD8-92CD-E2AC3F83C714}" srcOrd="0" destOrd="0" presId="urn:microsoft.com/office/officeart/2005/8/layout/chevron1"/>
    <dgm:cxn modelId="{A69B3ED7-A33B-4A6B-B2BA-3C55589930A4}" type="presParOf" srcId="{E5202DCA-08ED-4032-B79F-31A5CB31842A}" destId="{279BA14C-7F71-4681-A466-35AB9C8CE038}" srcOrd="1" destOrd="0" presId="urn:microsoft.com/office/officeart/2005/8/layout/chevron1"/>
    <dgm:cxn modelId="{E1E8F8F8-EBBA-4443-A5EB-E24C5ECFABB2}" type="presParOf" srcId="{E5202DCA-08ED-4032-B79F-31A5CB31842A}" destId="{0C334E94-36D1-4286-951B-161D2C0BEAD8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PC</a:t>
          </a:r>
          <a:endParaRPr lang="cs-CZ" sz="2000" kern="1200" dirty="0"/>
        </a:p>
      </dsp:txBody>
      <dsp:txXfrm>
        <a:off x="404294" y="1009402"/>
        <a:ext cx="1207925" cy="805283"/>
      </dsp:txXfrm>
    </dsp:sp>
    <dsp:sp modelId="{0C334E94-36D1-4286-951B-161D2C0BEAD8}">
      <dsp:nvSpPr>
        <dsp:cNvPr id="0" name=""/>
        <dsp:cNvSpPr/>
      </dsp:nvSpPr>
      <dsp:spPr>
        <a:xfrm>
          <a:off x="1813539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Flashdisk</a:t>
          </a:r>
          <a:endParaRPr lang="cs-CZ" sz="2000" kern="1200" dirty="0"/>
        </a:p>
      </dsp:txBody>
      <dsp:txXfrm>
        <a:off x="2216181" y="1009402"/>
        <a:ext cx="1207925" cy="805283"/>
      </dsp:txXfrm>
    </dsp:sp>
    <dsp:sp modelId="{89686956-65EB-4E8D-8927-12EFCC10611F}">
      <dsp:nvSpPr>
        <dsp:cNvPr id="0" name=""/>
        <dsp:cNvSpPr/>
      </dsp:nvSpPr>
      <dsp:spPr>
        <a:xfrm>
          <a:off x="3625427" y="1009402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PC</a:t>
          </a:r>
          <a:endParaRPr lang="cs-CZ" sz="2000" kern="1200" dirty="0"/>
        </a:p>
      </dsp:txBody>
      <dsp:txXfrm>
        <a:off x="4028069" y="1009402"/>
        <a:ext cx="1207925" cy="8052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PC</a:t>
          </a:r>
          <a:endParaRPr lang="cs-CZ" sz="1900" kern="1200" dirty="0"/>
        </a:p>
      </dsp:txBody>
      <dsp:txXfrm>
        <a:off x="404294" y="749486"/>
        <a:ext cx="1207925" cy="805283"/>
      </dsp:txXfrm>
    </dsp:sp>
    <dsp:sp modelId="{0C334E94-36D1-4286-951B-161D2C0BEAD8}">
      <dsp:nvSpPr>
        <dsp:cNvPr id="0" name=""/>
        <dsp:cNvSpPr/>
      </dsp:nvSpPr>
      <dsp:spPr>
        <a:xfrm>
          <a:off x="1813539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CD</a:t>
          </a:r>
          <a:endParaRPr lang="cs-CZ" sz="1900" kern="1200" dirty="0"/>
        </a:p>
      </dsp:txBody>
      <dsp:txXfrm>
        <a:off x="2216181" y="749486"/>
        <a:ext cx="1207925" cy="805283"/>
      </dsp:txXfrm>
    </dsp:sp>
    <dsp:sp modelId="{89686956-65EB-4E8D-8927-12EFCC10611F}">
      <dsp:nvSpPr>
        <dsp:cNvPr id="0" name=""/>
        <dsp:cNvSpPr/>
      </dsp:nvSpPr>
      <dsp:spPr>
        <a:xfrm>
          <a:off x="3625427" y="749486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CD přehrávač</a:t>
          </a:r>
          <a:endParaRPr lang="cs-CZ" sz="1900" kern="1200" dirty="0"/>
        </a:p>
      </dsp:txBody>
      <dsp:txXfrm>
        <a:off x="4028069" y="749486"/>
        <a:ext cx="1207925" cy="805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1652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</a:t>
          </a:r>
          <a:r>
            <a:rPr lang="cs-CZ" sz="1900" kern="1200" dirty="0" smtClean="0"/>
            <a:t>PC</a:t>
          </a:r>
          <a:endParaRPr lang="cs-CZ" sz="1900" kern="1200" dirty="0"/>
        </a:p>
      </dsp:txBody>
      <dsp:txXfrm>
        <a:off x="404294" y="461454"/>
        <a:ext cx="1207925" cy="805283"/>
      </dsp:txXfrm>
    </dsp:sp>
    <dsp:sp modelId="{0C334E94-36D1-4286-951B-161D2C0BEAD8}">
      <dsp:nvSpPr>
        <dsp:cNvPr id="0" name=""/>
        <dsp:cNvSpPr/>
      </dsp:nvSpPr>
      <dsp:spPr>
        <a:xfrm>
          <a:off x="1813539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DVD</a:t>
          </a:r>
          <a:endParaRPr lang="cs-CZ" sz="1900" kern="1200" dirty="0"/>
        </a:p>
      </dsp:txBody>
      <dsp:txXfrm>
        <a:off x="2216181" y="461454"/>
        <a:ext cx="1207925" cy="805283"/>
      </dsp:txXfrm>
    </dsp:sp>
    <dsp:sp modelId="{89686956-65EB-4E8D-8927-12EFCC10611F}">
      <dsp:nvSpPr>
        <dsp:cNvPr id="0" name=""/>
        <dsp:cNvSpPr/>
      </dsp:nvSpPr>
      <dsp:spPr>
        <a:xfrm>
          <a:off x="3625427" y="461454"/>
          <a:ext cx="2013208" cy="8052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DVD přehrávač</a:t>
          </a:r>
          <a:endParaRPr lang="cs-CZ" sz="1900" kern="1200" dirty="0"/>
        </a:p>
      </dsp:txBody>
      <dsp:txXfrm>
        <a:off x="4028069" y="461454"/>
        <a:ext cx="1207925" cy="8052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4957" y="307429"/>
          <a:ext cx="2963354" cy="11853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paměťové karty (mobil)</a:t>
          </a:r>
          <a:endParaRPr lang="cs-CZ" sz="2600" kern="1200" dirty="0"/>
        </a:p>
      </dsp:txBody>
      <dsp:txXfrm>
        <a:off x="597628" y="307429"/>
        <a:ext cx="1778013" cy="1185341"/>
      </dsp:txXfrm>
    </dsp:sp>
    <dsp:sp modelId="{0C334E94-36D1-4286-951B-161D2C0BEAD8}">
      <dsp:nvSpPr>
        <dsp:cNvPr id="0" name=""/>
        <dsp:cNvSpPr/>
      </dsp:nvSpPr>
      <dsp:spPr>
        <a:xfrm>
          <a:off x="2671976" y="307429"/>
          <a:ext cx="2963354" cy="11853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 PC</a:t>
          </a:r>
          <a:endParaRPr lang="cs-CZ" sz="2600" kern="1200" dirty="0"/>
        </a:p>
      </dsp:txBody>
      <dsp:txXfrm>
        <a:off x="3264647" y="307429"/>
        <a:ext cx="1778013" cy="11853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F1750-68E9-4DD8-92CD-E2AC3F83C714}">
      <dsp:nvSpPr>
        <dsp:cNvPr id="0" name=""/>
        <dsp:cNvSpPr/>
      </dsp:nvSpPr>
      <dsp:spPr>
        <a:xfrm>
          <a:off x="3734" y="453678"/>
          <a:ext cx="2232107" cy="89284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 fotoaparátu</a:t>
          </a:r>
          <a:endParaRPr lang="cs-CZ" sz="1800" kern="1200" dirty="0"/>
        </a:p>
      </dsp:txBody>
      <dsp:txXfrm>
        <a:off x="450155" y="453678"/>
        <a:ext cx="1339265" cy="892842"/>
      </dsp:txXfrm>
    </dsp:sp>
    <dsp:sp modelId="{0C334E94-36D1-4286-951B-161D2C0BEAD8}">
      <dsp:nvSpPr>
        <dsp:cNvPr id="0" name=""/>
        <dsp:cNvSpPr/>
      </dsp:nvSpPr>
      <dsp:spPr>
        <a:xfrm>
          <a:off x="2012630" y="453678"/>
          <a:ext cx="2232107" cy="89284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PC</a:t>
          </a:r>
          <a:endParaRPr lang="cs-CZ" sz="1800" kern="1200" dirty="0"/>
        </a:p>
      </dsp:txBody>
      <dsp:txXfrm>
        <a:off x="2459051" y="453678"/>
        <a:ext cx="1339265" cy="892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diagramColors" Target="../diagrams/colors3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8.wmf"/><Relationship Id="rId12" Type="http://schemas.openxmlformats.org/officeDocument/2006/relationships/diagramQuickStyle" Target="../diagrams/quickStyle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diagramLayout" Target="../diagrams/layout3.xml"/><Relationship Id="rId5" Type="http://schemas.openxmlformats.org/officeDocument/2006/relationships/diagramColors" Target="../diagrams/colors2.xml"/><Relationship Id="rId10" Type="http://schemas.openxmlformats.org/officeDocument/2006/relationships/diagramData" Target="../diagrams/data3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wmf"/><Relationship Id="rId14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microsoft.com/office/2007/relationships/diagramDrawing" Target="../diagrams/drawing5.xml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wmf"/><Relationship Id="rId12" Type="http://schemas.openxmlformats.org/officeDocument/2006/relationships/diagramColors" Target="../diagrams/colors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diagramQuickStyle" Target="../diagrams/quickStyle5.xml"/><Relationship Id="rId5" Type="http://schemas.openxmlformats.org/officeDocument/2006/relationships/diagramColors" Target="../diagrams/colors4.xml"/><Relationship Id="rId10" Type="http://schemas.openxmlformats.org/officeDocument/2006/relationships/diagramLayout" Target="../diagrams/layout5.xml"/><Relationship Id="rId4" Type="http://schemas.openxmlformats.org/officeDocument/2006/relationships/diagramQuickStyle" Target="../diagrams/quickStyle4.xml"/><Relationship Id="rId9" Type="http://schemas.openxmlformats.org/officeDocument/2006/relationships/diagramData" Target="../diagrams/data5.xml"/><Relationship Id="rId1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195736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zákl.</a:t>
            </a: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vzdělávání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195736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907704" y="260648"/>
            <a:ext cx="7381328" cy="6048672"/>
            <a:chOff x="1656184" y="260648"/>
            <a:chExt cx="738132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656184" y="260648"/>
              <a:ext cx="738132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Základy práce s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Pc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Kopírování dat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má žákovi ukázat,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proč se data kopírují a na jaká média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či zařízení.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480048" cy="2301240"/>
          </a:xfrm>
        </p:spPr>
        <p:txBody>
          <a:bodyPr/>
          <a:lstStyle/>
          <a:p>
            <a:r>
              <a:rPr lang="cs-CZ" dirty="0" smtClean="0"/>
              <a:t>Kopírování dat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6480048" cy="1752600"/>
          </a:xfrm>
        </p:spPr>
        <p:txBody>
          <a:bodyPr/>
          <a:lstStyle/>
          <a:p>
            <a:r>
              <a:rPr lang="cs-CZ" dirty="0" smtClean="0"/>
              <a:t>VY_32_INOVACE_05_Kopírování dat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2292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kopírovat data?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1340768"/>
            <a:ext cx="3744416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556792"/>
            <a:ext cx="7344816" cy="6766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Abychom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mohli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přenést,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2276872"/>
            <a:ext cx="6768752" cy="676672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abychom data zálohovali (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archivovali).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9" name="Picture 5" descr="C:\Users\Hanka\AppData\Local\Microsoft\Windows\Temporary Internet Files\Content.IE5\ZA1FD88L\MC9003799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077072"/>
            <a:ext cx="2448272" cy="248588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88640"/>
            <a:ext cx="9036496" cy="10275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můžeme data přenést?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340768"/>
            <a:ext cx="4608512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Pomocí 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počítačové 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sítě,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4077072"/>
            <a:ext cx="8136904" cy="6766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přenosném médiu pro ukládání 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dat.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1988418" cy="171003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188640"/>
            <a:ext cx="9036496" cy="1027544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Odkud kam můžeme kopírovat?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79512" y="1340768"/>
            <a:ext cx="4608512" cy="6766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58524368"/>
              </p:ext>
            </p:extLst>
          </p:nvPr>
        </p:nvGraphicFramePr>
        <p:xfrm>
          <a:off x="1187624" y="908720"/>
          <a:ext cx="5640288" cy="2824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C:\Users\Hanka\AppData\Local\Microsoft\Windows\Temporary Internet Files\Content.IE5\0K7BDK2W\MC90043387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429000"/>
            <a:ext cx="1828572" cy="1828572"/>
          </a:xfrm>
          <a:prstGeom prst="rect">
            <a:avLst/>
          </a:prstGeom>
          <a:noFill/>
        </p:spPr>
      </p:pic>
      <p:pic>
        <p:nvPicPr>
          <p:cNvPr id="2054" name="Picture 6" descr="C:\Users\Hanka\AppData\Local\Microsoft\Windows\Temporary Internet Files\Content.IE5\ZKI9AT7A\MC9004420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2996952"/>
            <a:ext cx="1520825" cy="1895475"/>
          </a:xfrm>
          <a:prstGeom prst="rect">
            <a:avLst/>
          </a:prstGeom>
          <a:noFill/>
        </p:spPr>
      </p:pic>
      <p:pic>
        <p:nvPicPr>
          <p:cNvPr id="2055" name="Picture 7" descr="C:\Users\Hanka\AppData\Local\Microsoft\Windows\Temporary Internet Files\Content.IE5\TAGNOITR\MC9004404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2924944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5952297"/>
              </p:ext>
            </p:extLst>
          </p:nvPr>
        </p:nvGraphicFramePr>
        <p:xfrm>
          <a:off x="395536" y="0"/>
          <a:ext cx="5640288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2060848"/>
            <a:ext cx="1795882" cy="1833372"/>
          </a:xfrm>
          <a:prstGeom prst="rect">
            <a:avLst/>
          </a:prstGeom>
          <a:noFill/>
        </p:spPr>
      </p:pic>
      <p:pic>
        <p:nvPicPr>
          <p:cNvPr id="3078" name="Picture 6" descr="C:\Users\Hanka\AppData\Local\Microsoft\Windows\Temporary Internet Files\Content.IE5\ZA1FD88L\MC90028074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2132856"/>
            <a:ext cx="1816729" cy="1525509"/>
          </a:xfrm>
          <a:prstGeom prst="rect">
            <a:avLst/>
          </a:prstGeom>
          <a:noFill/>
        </p:spPr>
      </p:pic>
      <p:pic>
        <p:nvPicPr>
          <p:cNvPr id="3079" name="Picture 7" descr="C:\Users\Hanka\AppData\Local\Microsoft\Windows\Temporary Internet Files\Content.IE5\VZUY0QLD\MC90036060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2132856"/>
            <a:ext cx="1773022" cy="1835201"/>
          </a:xfrm>
          <a:prstGeom prst="rect">
            <a:avLst/>
          </a:prstGeom>
          <a:noFill/>
        </p:spPr>
      </p:pic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2057931336"/>
              </p:ext>
            </p:extLst>
          </p:nvPr>
        </p:nvGraphicFramePr>
        <p:xfrm>
          <a:off x="1259632" y="4077072"/>
          <a:ext cx="5640288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23528" y="260648"/>
            <a:ext cx="5640288" cy="6457917"/>
            <a:chOff x="3131840" y="3140968"/>
            <a:chExt cx="5640288" cy="6457917"/>
          </a:xfrm>
        </p:grpSpPr>
        <p:graphicFrame>
          <p:nvGraphicFramePr>
            <p:cNvPr id="4" name="Diagram 3"/>
            <p:cNvGraphicFramePr/>
            <p:nvPr/>
          </p:nvGraphicFramePr>
          <p:xfrm>
            <a:off x="3131840" y="3140968"/>
            <a:ext cx="5640288" cy="180020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pic>
          <p:nvPicPr>
            <p:cNvPr id="5" name="Picture 8" descr="C:\Users\Hanka\AppData\Local\Microsoft\Windows\Temporary Internet Files\Content.IE5\ZA1FD88L\MC900440410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635896" y="4725144"/>
              <a:ext cx="1827886" cy="1732788"/>
            </a:xfrm>
            <a:prstGeom prst="rect">
              <a:avLst/>
            </a:prstGeom>
            <a:noFill/>
          </p:spPr>
        </p:pic>
        <p:pic>
          <p:nvPicPr>
            <p:cNvPr id="6" name="Picture 9" descr="C:\Users\Hanka\AppData\Local\Microsoft\Windows\Temporary Internet Files\Content.IE5\0TCQ6OD2\MP900342024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372200" y="4725144"/>
              <a:ext cx="2188840" cy="1561373"/>
            </a:xfrm>
            <a:prstGeom prst="rect">
              <a:avLst/>
            </a:prstGeom>
            <a:noFill/>
          </p:spPr>
        </p:pic>
        <p:pic>
          <p:nvPicPr>
            <p:cNvPr id="9" name="Picture 9" descr="C:\Users\Hanka\AppData\Local\Microsoft\Windows\Temporary Internet Files\Content.IE5\0TCQ6OD2\MP900342024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868144" y="8037512"/>
              <a:ext cx="2188840" cy="1561373"/>
            </a:xfrm>
            <a:prstGeom prst="rect">
              <a:avLst/>
            </a:prstGeom>
            <a:noFill/>
          </p:spPr>
        </p:pic>
      </p:grpSp>
      <p:graphicFrame>
        <p:nvGraphicFramePr>
          <p:cNvPr id="7" name="Diagram 6"/>
          <p:cNvGraphicFramePr/>
          <p:nvPr/>
        </p:nvGraphicFramePr>
        <p:xfrm>
          <a:off x="755576" y="3645024"/>
          <a:ext cx="4248472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4098" name="Picture 2" descr="C:\Users\Hanka\AppData\Local\Microsoft\Windows\Temporary Internet Files\Content.IE5\ECX4GS6Y\MC900440422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99592" y="5085184"/>
            <a:ext cx="1827886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036496" cy="1027544"/>
          </a:xfrm>
          <a:prstGeom prst="rect">
            <a:avLst/>
          </a:prstGeom>
        </p:spPr>
        <p:txBody>
          <a:bodyPr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Abychom se v ukládaných datech</a:t>
            </a:r>
            <a:r>
              <a:rPr kumimoji="0" lang="cs-CZ" sz="4100" b="1" i="0" u="none" strike="noStrike" kern="1200" cap="none" spc="0" normalizeH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lépe vyznali, je vhodné třídit je do složek.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84784"/>
            <a:ext cx="6804999" cy="5282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79512" y="242088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292494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3933056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</TotalTime>
  <Words>154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Kopírování dat</vt:lpstr>
      <vt:lpstr>Proč kopírovat data?</vt:lpstr>
      <vt:lpstr>jak můžeme data přenést?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Kopírování dat</dc:title>
  <dc:creator>Hanka</dc:creator>
  <cp:lastModifiedBy>Martin Králík</cp:lastModifiedBy>
  <cp:revision>9</cp:revision>
  <dcterms:created xsi:type="dcterms:W3CDTF">2012-01-06T21:11:18Z</dcterms:created>
  <dcterms:modified xsi:type="dcterms:W3CDTF">2012-03-17T18:23:32Z</dcterms:modified>
</cp:coreProperties>
</file>