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7" r:id="rId3"/>
    <p:sldId id="264" r:id="rId4"/>
    <p:sldId id="277" r:id="rId5"/>
    <p:sldId id="274" r:id="rId6"/>
    <p:sldId id="278" r:id="rId7"/>
    <p:sldId id="273" r:id="rId8"/>
    <p:sldId id="279" r:id="rId9"/>
    <p:sldId id="265" r:id="rId10"/>
    <p:sldId id="280" r:id="rId11"/>
    <p:sldId id="268" r:id="rId12"/>
    <p:sldId id="281" r:id="rId13"/>
    <p:sldId id="269" r:id="rId14"/>
    <p:sldId id="282" r:id="rId15"/>
    <p:sldId id="270" r:id="rId16"/>
    <p:sldId id="283" r:id="rId17"/>
    <p:sldId id="271" r:id="rId18"/>
    <p:sldId id="284" r:id="rId19"/>
    <p:sldId id="272" r:id="rId20"/>
    <p:sldId id="285" r:id="rId21"/>
    <p:sldId id="275" r:id="rId22"/>
    <p:sldId id="286" r:id="rId2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B35DD7AD-D036-49DC-B144-AC6C18C06E1C}" type="datetimeFigureOut">
              <a:rPr lang="cs-CZ" smtClean="0"/>
              <a:t>26.6.2012</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505A6FA-73D5-445B-953D-EFF93C22E1EC}"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B505A6FA-73D5-445B-953D-EFF93C22E1EC}"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B35DD7AD-D036-49DC-B144-AC6C18C06E1C}" type="datetimeFigureOut">
              <a:rPr lang="cs-CZ" smtClean="0"/>
              <a:t>26.6.2012</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505A6FA-73D5-445B-953D-EFF93C22E1EC}" type="slidenum">
              <a:rPr lang="cs-CZ" smtClean="0"/>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505A6FA-73D5-445B-953D-EFF93C22E1EC}"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B35DD7AD-D036-49DC-B144-AC6C18C06E1C}" type="datetimeFigureOut">
              <a:rPr lang="cs-CZ" smtClean="0"/>
              <a:t>26.6.2012</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505A6FA-73D5-445B-953D-EFF93C22E1EC}"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1259632" y="1413867"/>
            <a:ext cx="7222194" cy="5232202"/>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dirty="0" smtClean="0"/>
              <a:t>PŘEDMĚT: Anglický jazyk</a:t>
            </a:r>
          </a:p>
          <a:p>
            <a:r>
              <a:rPr lang="cs-CZ" dirty="0" smtClean="0"/>
              <a:t>ROČNÍK: 7. ročník</a:t>
            </a:r>
          </a:p>
          <a:p>
            <a:r>
              <a:rPr lang="cs-CZ" dirty="0" smtClean="0"/>
              <a:t>TÉMA: </a:t>
            </a:r>
            <a:r>
              <a:rPr lang="cs-CZ" dirty="0" err="1" smtClean="0"/>
              <a:t>Present</a:t>
            </a:r>
            <a:r>
              <a:rPr lang="cs-CZ" dirty="0" smtClean="0"/>
              <a:t> </a:t>
            </a:r>
            <a:r>
              <a:rPr lang="cs-CZ" dirty="0" err="1" smtClean="0"/>
              <a:t>simple</a:t>
            </a:r>
            <a:endParaRPr lang="cs-CZ" dirty="0" smtClean="0"/>
          </a:p>
          <a:p>
            <a:r>
              <a:rPr lang="cs-CZ" dirty="0" smtClean="0"/>
              <a:t>AUTOR: Jana Veselá, </a:t>
            </a:r>
            <a:r>
              <a:rPr lang="cs-CZ" dirty="0" err="1" smtClean="0"/>
              <a:t>DiS</a:t>
            </a:r>
            <a:r>
              <a:rPr lang="cs-CZ" dirty="0" smtClean="0"/>
              <a:t>.</a:t>
            </a:r>
          </a:p>
          <a:p>
            <a:r>
              <a:rPr lang="cs-CZ" dirty="0" smtClean="0"/>
              <a:t>DATUM VYTVOŘENÍ: 22. 5. 2012</a:t>
            </a:r>
          </a:p>
          <a:p>
            <a:endParaRPr lang="cs-CZ" dirty="0" smtClean="0"/>
          </a:p>
          <a:p>
            <a:endParaRPr lang="cs-CZ" dirty="0" smtClean="0"/>
          </a:p>
          <a:p>
            <a:pPr algn="ctr"/>
            <a:r>
              <a:rPr lang="cs-CZ" sz="2800" b="1" dirty="0" smtClean="0">
                <a:solidFill>
                  <a:srgbClr val="C00000"/>
                </a:solidFill>
              </a:rPr>
              <a:t>VY_32_INOVACE_29_JV</a:t>
            </a:r>
            <a:endParaRPr lang="cs-CZ" sz="2800" b="1" dirty="0">
              <a:solidFill>
                <a:srgbClr val="C00000"/>
              </a:solidFill>
            </a:endParaRPr>
          </a:p>
        </p:txBody>
      </p:sp>
    </p:spTree>
    <p:extLst>
      <p:ext uri="{BB962C8B-B14F-4D97-AF65-F5344CB8AC3E}">
        <p14:creationId xmlns:p14="http://schemas.microsoft.com/office/powerpoint/2010/main" val="23286175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4981168"/>
          </a:xfrm>
        </p:spPr>
        <p:txBody>
          <a:bodyPr>
            <a:normAutofit fontScale="90000"/>
          </a:bodyPr>
          <a:lstStyle/>
          <a:p>
            <a:r>
              <a:rPr lang="cs-CZ" sz="25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anotace:</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r>
            <a:b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b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r>
            <a:b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b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Materiál je určen pro žáky 7. ročníku. Jedná se o podpůrný materiál k tématu </a:t>
            </a:r>
            <a:r>
              <a:rPr lang="cs-CZ" sz="1800" dirty="0" err="1">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present</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t>
            </a:r>
            <a:r>
              <a:rPr lang="cs-CZ" sz="1800" dirty="0" err="1">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simple</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 přítomný čas prostý. Jde o interaktivní cvičení: učitel s žáky komunikuje, ptá se. Pomocí obrázků žáci odpovídají na otázky. Pod hvězdičkou je ukrytý správný tvar slovesa. Pokud se narazí na nějaký jev, který je potřeba vysvětlit, učitel si vybere žáka, který daný jev vysvětlí. Nejedná se o pouhé vysvětlování mluvnice, ale o praktické využití pravidel, které byly vysvětleny v předchozích hodinách.</a:t>
            </a:r>
            <a:b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b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r>
            <a:b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b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Ilustrace: </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hlinkClick r:id="rId2"/>
              </a:rPr>
              <a:t>www.office.microsoft.com</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r>
            <a:b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b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r>
            <a:b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b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Pilotáž byla provedena v hodinách anglického jazyka pro 7. ročník. Žáci si prakticky procvičili pravidla pro </a:t>
            </a:r>
            <a:r>
              <a:rPr lang="cs-CZ" sz="1800" dirty="0" err="1">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pro</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t>
            </a:r>
            <a:r>
              <a:rPr lang="cs-CZ" sz="1800" dirty="0" err="1">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present</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a:t>
            </a:r>
            <a:r>
              <a:rPr lang="cs-CZ" sz="1800" dirty="0" err="1">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simple</a:t>
            </a:r>
            <a: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t> tím, že komunikovali a odpovídali na otázky. </a:t>
            </a:r>
            <a:br>
              <a:rPr lang="cs-CZ" sz="1800" dirty="0">
                <a:ln w="500">
                  <a:solidFill>
                    <a:srgbClr val="303030">
                      <a:shade val="20000"/>
                      <a:satMod val="120000"/>
                    </a:srgbClr>
                  </a:solidFill>
                </a:ln>
                <a:gradFill>
                  <a:gsLst>
                    <a:gs pos="0">
                      <a:srgbClr val="808DA9">
                        <a:tint val="13000"/>
                      </a:srgbClr>
                    </a:gs>
                    <a:gs pos="10000">
                      <a:srgbClr val="808DA9">
                        <a:tint val="20000"/>
                      </a:srgbClr>
                    </a:gs>
                    <a:gs pos="49000">
                      <a:srgbClr val="808DA9">
                        <a:tint val="70000"/>
                      </a:srgbClr>
                    </a:gs>
                    <a:gs pos="50000">
                      <a:srgbClr val="808DA9">
                        <a:tint val="97000"/>
                      </a:srgbClr>
                    </a:gs>
                    <a:gs pos="100000">
                      <a:srgbClr val="808DA9">
                        <a:tint val="20000"/>
                      </a:srgbClr>
                    </a:gs>
                  </a:gsLst>
                  <a:lin ang="5400000" scaled="1"/>
                </a:gradFill>
              </a:rPr>
            </a:br>
            <a:endParaRPr lang="cs-CZ" dirty="0"/>
          </a:p>
        </p:txBody>
      </p:sp>
    </p:spTree>
    <p:extLst>
      <p:ext uri="{BB962C8B-B14F-4D97-AF65-F5344CB8AC3E}">
        <p14:creationId xmlns:p14="http://schemas.microsoft.com/office/powerpoint/2010/main" val="5826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592288"/>
          </a:xfrm>
        </p:spPr>
        <p:txBody>
          <a:bodyPr>
            <a:normAutofit fontScale="90000"/>
          </a:bodyPr>
          <a:lstStyle/>
          <a:p>
            <a:r>
              <a:rPr lang="cs-CZ" dirty="0" err="1" smtClean="0"/>
              <a:t>What</a:t>
            </a:r>
            <a:r>
              <a:rPr lang="cs-CZ" dirty="0" smtClean="0"/>
              <a:t> do THEY do in </a:t>
            </a:r>
            <a:r>
              <a:rPr lang="cs-CZ" dirty="0" err="1" smtClean="0"/>
              <a:t>the</a:t>
            </a:r>
            <a:r>
              <a:rPr lang="cs-CZ" dirty="0" smtClean="0"/>
              <a:t> </a:t>
            </a:r>
            <a:r>
              <a:rPr lang="cs-CZ" dirty="0" err="1" smtClean="0"/>
              <a:t>book</a:t>
            </a:r>
            <a:r>
              <a:rPr lang="cs-CZ" dirty="0" smtClean="0"/>
              <a:t> club?</a:t>
            </a:r>
            <a:br>
              <a:rPr lang="cs-CZ" dirty="0" smtClean="0"/>
            </a:br>
            <a:r>
              <a:rPr lang="cs-CZ" dirty="0"/>
              <a:t/>
            </a:r>
            <a:br>
              <a:rPr lang="cs-CZ" dirty="0"/>
            </a:br>
            <a:r>
              <a:rPr lang="cs-CZ" dirty="0" smtClean="0"/>
              <a:t/>
            </a:r>
            <a:br>
              <a:rPr lang="cs-CZ" dirty="0" smtClean="0"/>
            </a:br>
            <a:r>
              <a:rPr lang="cs-CZ" dirty="0" smtClean="0"/>
              <a:t/>
            </a:r>
            <a:br>
              <a:rPr lang="cs-CZ" dirty="0" smtClean="0"/>
            </a:br>
            <a:r>
              <a:rPr lang="cs-CZ" dirty="0" err="1" smtClean="0"/>
              <a:t>They</a:t>
            </a:r>
            <a:r>
              <a:rPr lang="cs-CZ" dirty="0" smtClean="0"/>
              <a:t> </a:t>
            </a:r>
            <a:r>
              <a:rPr lang="cs-CZ" dirty="0" err="1" smtClean="0"/>
              <a:t>read</a:t>
            </a:r>
            <a:r>
              <a:rPr lang="cs-CZ" dirty="0" smtClean="0"/>
              <a:t>.</a:t>
            </a:r>
            <a:endParaRPr lang="cs-CZ" dirty="0"/>
          </a:p>
        </p:txBody>
      </p:sp>
      <p:sp>
        <p:nvSpPr>
          <p:cNvPr id="3" name="Zástupný symbol pro text 2"/>
          <p:cNvSpPr>
            <a:spLocks noGrp="1"/>
          </p:cNvSpPr>
          <p:nvPr>
            <p:ph type="body" sz="half" idx="2"/>
          </p:nvPr>
        </p:nvSpPr>
        <p:spPr>
          <a:xfrm>
            <a:off x="5389098" y="4149080"/>
            <a:ext cx="3429000" cy="1054794"/>
          </a:xfrm>
        </p:spPr>
        <p:txBody>
          <a:bodyPr>
            <a:normAutofit/>
          </a:bodyPr>
          <a:lstStyle/>
          <a:p>
            <a:endParaRPr lang="cs-CZ" sz="2800" dirty="0"/>
          </a:p>
        </p:txBody>
      </p:sp>
      <p:sp>
        <p:nvSpPr>
          <p:cNvPr id="6" name="Pěticípá hvězda 5"/>
          <p:cNvSpPr/>
          <p:nvPr/>
        </p:nvSpPr>
        <p:spPr>
          <a:xfrm>
            <a:off x="5508104" y="2132856"/>
            <a:ext cx="1944216" cy="18002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331640" y="1628800"/>
            <a:ext cx="2892054" cy="2892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28785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592288"/>
          </a:xfrm>
        </p:spPr>
        <p:txBody>
          <a:bodyPr>
            <a:normAutofit fontScale="90000"/>
          </a:bodyPr>
          <a:lstStyle/>
          <a:p>
            <a:r>
              <a:rPr lang="cs-CZ" dirty="0" err="1" smtClean="0"/>
              <a:t>What</a:t>
            </a:r>
            <a:r>
              <a:rPr lang="cs-CZ" dirty="0" smtClean="0"/>
              <a:t> do THEY do in </a:t>
            </a:r>
            <a:r>
              <a:rPr lang="cs-CZ" dirty="0" err="1" smtClean="0"/>
              <a:t>the</a:t>
            </a:r>
            <a:r>
              <a:rPr lang="cs-CZ" dirty="0" smtClean="0"/>
              <a:t> </a:t>
            </a:r>
            <a:r>
              <a:rPr lang="cs-CZ" dirty="0" err="1" smtClean="0"/>
              <a:t>book</a:t>
            </a:r>
            <a:r>
              <a:rPr lang="cs-CZ" dirty="0" smtClean="0"/>
              <a:t> club?</a:t>
            </a:r>
            <a:br>
              <a:rPr lang="cs-CZ" dirty="0" smtClean="0"/>
            </a:br>
            <a:r>
              <a:rPr lang="cs-CZ" dirty="0"/>
              <a:t/>
            </a:r>
            <a:br>
              <a:rPr lang="cs-CZ" dirty="0"/>
            </a:br>
            <a:r>
              <a:rPr lang="cs-CZ" dirty="0" smtClean="0"/>
              <a:t/>
            </a:r>
            <a:br>
              <a:rPr lang="cs-CZ" dirty="0" smtClean="0"/>
            </a:br>
            <a:r>
              <a:rPr lang="cs-CZ" dirty="0" smtClean="0"/>
              <a:t/>
            </a:r>
            <a:br>
              <a:rPr lang="cs-CZ" dirty="0" smtClean="0"/>
            </a:br>
            <a:r>
              <a:rPr lang="cs-CZ" dirty="0" err="1" smtClean="0"/>
              <a:t>They</a:t>
            </a:r>
            <a:r>
              <a:rPr lang="cs-CZ" dirty="0" smtClean="0"/>
              <a:t> </a:t>
            </a:r>
            <a:r>
              <a:rPr lang="cs-CZ" dirty="0" err="1" smtClean="0"/>
              <a:t>read</a:t>
            </a:r>
            <a:r>
              <a:rPr lang="cs-CZ" dirty="0" smtClean="0"/>
              <a:t>.</a:t>
            </a:r>
            <a:endParaRPr lang="cs-CZ" dirty="0"/>
          </a:p>
        </p:txBody>
      </p:sp>
      <p:sp>
        <p:nvSpPr>
          <p:cNvPr id="3" name="Zástupný symbol pro text 2"/>
          <p:cNvSpPr>
            <a:spLocks noGrp="1"/>
          </p:cNvSpPr>
          <p:nvPr>
            <p:ph type="body" sz="half" idx="2"/>
          </p:nvPr>
        </p:nvSpPr>
        <p:spPr>
          <a:xfrm>
            <a:off x="5389098" y="4149080"/>
            <a:ext cx="3429000" cy="1054794"/>
          </a:xfrm>
        </p:spPr>
        <p:txBody>
          <a:bodyPr>
            <a:normAutofit/>
          </a:bodyPr>
          <a:lstStyle/>
          <a:p>
            <a:r>
              <a:rPr lang="cs-CZ" sz="2800" dirty="0" smtClean="0"/>
              <a:t>Do </a:t>
            </a:r>
            <a:r>
              <a:rPr lang="cs-CZ" sz="2800" dirty="0" err="1" smtClean="0"/>
              <a:t>you</a:t>
            </a:r>
            <a:r>
              <a:rPr lang="cs-CZ" sz="2800" dirty="0" smtClean="0"/>
              <a:t> </a:t>
            </a:r>
            <a:r>
              <a:rPr lang="cs-CZ" sz="2800" dirty="0" err="1" smtClean="0"/>
              <a:t>read</a:t>
            </a:r>
            <a:r>
              <a:rPr lang="cs-CZ" sz="2800" dirty="0" smtClean="0"/>
              <a:t> </a:t>
            </a:r>
            <a:r>
              <a:rPr lang="cs-CZ" sz="2800" dirty="0" err="1" smtClean="0"/>
              <a:t>too</a:t>
            </a:r>
            <a:r>
              <a:rPr lang="cs-CZ" sz="2800" dirty="0" smtClean="0"/>
              <a:t>? </a:t>
            </a:r>
            <a:r>
              <a:rPr lang="cs-CZ" sz="2800" dirty="0" err="1" smtClean="0"/>
              <a:t>How</a:t>
            </a:r>
            <a:r>
              <a:rPr lang="cs-CZ" sz="2800" dirty="0" smtClean="0"/>
              <a:t> </a:t>
            </a:r>
            <a:r>
              <a:rPr lang="cs-CZ" sz="2800" dirty="0" err="1" smtClean="0"/>
              <a:t>often</a:t>
            </a:r>
            <a:r>
              <a:rPr lang="cs-CZ" sz="2800" dirty="0" smtClean="0"/>
              <a:t>?</a:t>
            </a:r>
            <a:endParaRPr lang="cs-CZ" sz="2800" dirty="0"/>
          </a:p>
        </p:txBody>
      </p:sp>
      <p:pic>
        <p:nvPicPr>
          <p:cNvPr id="8"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331640" y="1628800"/>
            <a:ext cx="2892054" cy="2892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0679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592288"/>
          </a:xfrm>
        </p:spPr>
        <p:txBody>
          <a:bodyPr>
            <a:normAutofit fontScale="90000"/>
          </a:bodyPr>
          <a:lstStyle/>
          <a:p>
            <a:r>
              <a:rPr lang="cs-CZ" dirty="0" err="1" smtClean="0"/>
              <a:t>What</a:t>
            </a:r>
            <a:r>
              <a:rPr lang="cs-CZ" dirty="0" smtClean="0"/>
              <a:t> </a:t>
            </a:r>
            <a:r>
              <a:rPr lang="cs-CZ" dirty="0" err="1" smtClean="0"/>
              <a:t>does</a:t>
            </a:r>
            <a:r>
              <a:rPr lang="cs-CZ" dirty="0" smtClean="0"/>
              <a:t> </a:t>
            </a:r>
            <a:r>
              <a:rPr lang="cs-CZ" dirty="0" err="1" smtClean="0"/>
              <a:t>she</a:t>
            </a:r>
            <a:r>
              <a:rPr lang="cs-CZ" dirty="0" smtClean="0"/>
              <a:t> do </a:t>
            </a:r>
            <a:r>
              <a:rPr lang="cs-CZ" dirty="0" err="1" smtClean="0"/>
              <a:t>after</a:t>
            </a:r>
            <a:r>
              <a:rPr lang="cs-CZ" dirty="0" smtClean="0"/>
              <a:t> </a:t>
            </a:r>
            <a:r>
              <a:rPr lang="cs-CZ" dirty="0" err="1" smtClean="0"/>
              <a:t>work</a:t>
            </a:r>
            <a:r>
              <a:rPr lang="cs-CZ" dirty="0" smtClean="0"/>
              <a:t>?</a:t>
            </a:r>
            <a:br>
              <a:rPr lang="cs-CZ" dirty="0" smtClean="0"/>
            </a:br>
            <a:r>
              <a:rPr lang="cs-CZ" dirty="0"/>
              <a:t/>
            </a:r>
            <a:br>
              <a:rPr lang="cs-CZ" dirty="0"/>
            </a:br>
            <a:r>
              <a:rPr lang="cs-CZ" dirty="0" smtClean="0"/>
              <a:t/>
            </a:r>
            <a:br>
              <a:rPr lang="cs-CZ" dirty="0" smtClean="0"/>
            </a:br>
            <a:r>
              <a:rPr lang="cs-CZ" dirty="0" smtClean="0"/>
              <a:t/>
            </a:r>
            <a:br>
              <a:rPr lang="cs-CZ" dirty="0" smtClean="0"/>
            </a:br>
            <a:r>
              <a:rPr lang="cs-CZ" dirty="0" err="1" smtClean="0"/>
              <a:t>She</a:t>
            </a:r>
            <a:r>
              <a:rPr lang="cs-CZ" dirty="0" smtClean="0"/>
              <a:t> </a:t>
            </a:r>
            <a:r>
              <a:rPr lang="cs-CZ" dirty="0" err="1" smtClean="0"/>
              <a:t>dances</a:t>
            </a:r>
            <a:r>
              <a:rPr lang="cs-CZ" dirty="0" smtClean="0"/>
              <a:t>.</a:t>
            </a:r>
            <a:endParaRPr lang="cs-CZ" dirty="0"/>
          </a:p>
        </p:txBody>
      </p:sp>
      <p:sp>
        <p:nvSpPr>
          <p:cNvPr id="3" name="Zástupný symbol pro text 2"/>
          <p:cNvSpPr>
            <a:spLocks noGrp="1"/>
          </p:cNvSpPr>
          <p:nvPr>
            <p:ph type="body" sz="half" idx="2"/>
          </p:nvPr>
        </p:nvSpPr>
        <p:spPr>
          <a:xfrm>
            <a:off x="5389098" y="4149080"/>
            <a:ext cx="3429000" cy="1728192"/>
          </a:xfrm>
        </p:spPr>
        <p:txBody>
          <a:bodyPr>
            <a:normAutofit/>
          </a:bodyPr>
          <a:lstStyle/>
          <a:p>
            <a:endParaRPr lang="cs-CZ" sz="2800" dirty="0"/>
          </a:p>
        </p:txBody>
      </p:sp>
      <p:sp>
        <p:nvSpPr>
          <p:cNvPr id="6" name="Pěticípá hvězda 5"/>
          <p:cNvSpPr/>
          <p:nvPr/>
        </p:nvSpPr>
        <p:spPr>
          <a:xfrm>
            <a:off x="5436096" y="2348880"/>
            <a:ext cx="1944216" cy="18002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115616" y="1628800"/>
            <a:ext cx="2892054" cy="2892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290544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circle(in)">
                                      <p:cBhvr>
                                        <p:cTn id="7" dur="20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592288"/>
          </a:xfrm>
        </p:spPr>
        <p:txBody>
          <a:bodyPr>
            <a:normAutofit fontScale="90000"/>
          </a:bodyPr>
          <a:lstStyle/>
          <a:p>
            <a:r>
              <a:rPr lang="cs-CZ" dirty="0" err="1" smtClean="0"/>
              <a:t>What</a:t>
            </a:r>
            <a:r>
              <a:rPr lang="cs-CZ" dirty="0" smtClean="0"/>
              <a:t> </a:t>
            </a:r>
            <a:r>
              <a:rPr lang="cs-CZ" dirty="0" err="1" smtClean="0"/>
              <a:t>does</a:t>
            </a:r>
            <a:r>
              <a:rPr lang="cs-CZ" dirty="0" smtClean="0"/>
              <a:t> </a:t>
            </a:r>
            <a:r>
              <a:rPr lang="cs-CZ" dirty="0" err="1" smtClean="0"/>
              <a:t>she</a:t>
            </a:r>
            <a:r>
              <a:rPr lang="cs-CZ" dirty="0" smtClean="0"/>
              <a:t> do </a:t>
            </a:r>
            <a:r>
              <a:rPr lang="cs-CZ" dirty="0" err="1" smtClean="0"/>
              <a:t>after</a:t>
            </a:r>
            <a:r>
              <a:rPr lang="cs-CZ" dirty="0" smtClean="0"/>
              <a:t> </a:t>
            </a:r>
            <a:r>
              <a:rPr lang="cs-CZ" dirty="0" err="1" smtClean="0"/>
              <a:t>work</a:t>
            </a:r>
            <a:r>
              <a:rPr lang="cs-CZ" dirty="0" smtClean="0"/>
              <a:t>?</a:t>
            </a:r>
            <a:br>
              <a:rPr lang="cs-CZ" dirty="0" smtClean="0"/>
            </a:br>
            <a:r>
              <a:rPr lang="cs-CZ" dirty="0"/>
              <a:t/>
            </a:r>
            <a:br>
              <a:rPr lang="cs-CZ" dirty="0"/>
            </a:br>
            <a:r>
              <a:rPr lang="cs-CZ" dirty="0" smtClean="0"/>
              <a:t/>
            </a:r>
            <a:br>
              <a:rPr lang="cs-CZ" dirty="0" smtClean="0"/>
            </a:br>
            <a:r>
              <a:rPr lang="cs-CZ" dirty="0" smtClean="0"/>
              <a:t/>
            </a:r>
            <a:br>
              <a:rPr lang="cs-CZ" dirty="0" smtClean="0"/>
            </a:br>
            <a:r>
              <a:rPr lang="cs-CZ" dirty="0" err="1" smtClean="0"/>
              <a:t>She</a:t>
            </a:r>
            <a:r>
              <a:rPr lang="cs-CZ" dirty="0" smtClean="0"/>
              <a:t> </a:t>
            </a:r>
            <a:r>
              <a:rPr lang="cs-CZ" dirty="0" err="1" smtClean="0"/>
              <a:t>dances</a:t>
            </a:r>
            <a:r>
              <a:rPr lang="cs-CZ" dirty="0" smtClean="0"/>
              <a:t>.</a:t>
            </a:r>
            <a:endParaRPr lang="cs-CZ" dirty="0"/>
          </a:p>
        </p:txBody>
      </p:sp>
      <p:sp>
        <p:nvSpPr>
          <p:cNvPr id="3" name="Zástupný symbol pro text 2"/>
          <p:cNvSpPr>
            <a:spLocks noGrp="1"/>
          </p:cNvSpPr>
          <p:nvPr>
            <p:ph type="body" sz="half" idx="2"/>
          </p:nvPr>
        </p:nvSpPr>
        <p:spPr>
          <a:xfrm>
            <a:off x="5389098" y="4149080"/>
            <a:ext cx="3429000" cy="1728192"/>
          </a:xfrm>
        </p:spPr>
        <p:txBody>
          <a:bodyPr>
            <a:normAutofit/>
          </a:bodyPr>
          <a:lstStyle/>
          <a:p>
            <a:r>
              <a:rPr lang="cs-CZ" sz="2800" dirty="0" err="1" smtClean="0"/>
              <a:t>Where</a:t>
            </a:r>
            <a:r>
              <a:rPr lang="cs-CZ" sz="2800" dirty="0" smtClean="0"/>
              <a:t> do </a:t>
            </a:r>
            <a:r>
              <a:rPr lang="cs-CZ" sz="2800" dirty="0" err="1" smtClean="0"/>
              <a:t>you</a:t>
            </a:r>
            <a:r>
              <a:rPr lang="cs-CZ" sz="2800" dirty="0" smtClean="0"/>
              <a:t> go shopping? </a:t>
            </a:r>
            <a:r>
              <a:rPr lang="cs-CZ" sz="2800" dirty="0" err="1" smtClean="0"/>
              <a:t>What´s</a:t>
            </a:r>
            <a:r>
              <a:rPr lang="cs-CZ" sz="2800" dirty="0" smtClean="0"/>
              <a:t> </a:t>
            </a:r>
            <a:r>
              <a:rPr lang="cs-CZ" sz="2800" dirty="0" err="1" smtClean="0"/>
              <a:t>your</a:t>
            </a:r>
            <a:r>
              <a:rPr lang="cs-CZ" sz="2800" dirty="0" smtClean="0"/>
              <a:t> </a:t>
            </a:r>
            <a:r>
              <a:rPr lang="cs-CZ" sz="2800" dirty="0" err="1" smtClean="0"/>
              <a:t>favourite</a:t>
            </a:r>
            <a:r>
              <a:rPr lang="cs-CZ" sz="2800" dirty="0" smtClean="0"/>
              <a:t> </a:t>
            </a:r>
            <a:r>
              <a:rPr lang="cs-CZ" sz="2800" dirty="0" err="1" smtClean="0"/>
              <a:t>shop</a:t>
            </a:r>
            <a:r>
              <a:rPr lang="cs-CZ" sz="2800" dirty="0" smtClean="0"/>
              <a:t>?</a:t>
            </a:r>
            <a:endParaRPr lang="cs-CZ" sz="2800" dirty="0"/>
          </a:p>
        </p:txBody>
      </p:sp>
      <p:pic>
        <p:nvPicPr>
          <p:cNvPr id="3074"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115616" y="1628800"/>
            <a:ext cx="2892054" cy="2892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74234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592288"/>
          </a:xfrm>
        </p:spPr>
        <p:txBody>
          <a:bodyPr>
            <a:normAutofit fontScale="90000"/>
          </a:bodyPr>
          <a:lstStyle/>
          <a:p>
            <a:r>
              <a:rPr lang="cs-CZ" dirty="0" err="1" smtClean="0"/>
              <a:t>What</a:t>
            </a:r>
            <a:r>
              <a:rPr lang="cs-CZ" dirty="0" smtClean="0"/>
              <a:t> type </a:t>
            </a:r>
            <a:r>
              <a:rPr lang="cs-CZ" dirty="0" err="1" smtClean="0"/>
              <a:t>of</a:t>
            </a:r>
            <a:r>
              <a:rPr lang="cs-CZ" dirty="0" smtClean="0"/>
              <a:t> sport </a:t>
            </a:r>
            <a:r>
              <a:rPr lang="cs-CZ" dirty="0" err="1" smtClean="0"/>
              <a:t>does</a:t>
            </a:r>
            <a:r>
              <a:rPr lang="cs-CZ" dirty="0" smtClean="0"/>
              <a:t> </a:t>
            </a:r>
            <a:r>
              <a:rPr lang="cs-CZ" dirty="0" err="1" smtClean="0"/>
              <a:t>she</a:t>
            </a:r>
            <a:r>
              <a:rPr lang="cs-CZ" dirty="0" smtClean="0"/>
              <a:t> do?</a:t>
            </a:r>
            <a:br>
              <a:rPr lang="cs-CZ" dirty="0" smtClean="0"/>
            </a:br>
            <a:r>
              <a:rPr lang="cs-CZ" dirty="0"/>
              <a:t/>
            </a:r>
            <a:br>
              <a:rPr lang="cs-CZ" dirty="0"/>
            </a:br>
            <a:r>
              <a:rPr lang="cs-CZ" dirty="0" smtClean="0"/>
              <a:t/>
            </a:r>
            <a:br>
              <a:rPr lang="cs-CZ" dirty="0" smtClean="0"/>
            </a:br>
            <a:r>
              <a:rPr lang="cs-CZ" dirty="0" smtClean="0"/>
              <a:t/>
            </a:r>
            <a:br>
              <a:rPr lang="cs-CZ" dirty="0" smtClean="0"/>
            </a:br>
            <a:r>
              <a:rPr lang="cs-CZ" dirty="0" err="1" smtClean="0"/>
              <a:t>She</a:t>
            </a:r>
            <a:r>
              <a:rPr lang="cs-CZ" dirty="0" smtClean="0"/>
              <a:t> </a:t>
            </a:r>
            <a:r>
              <a:rPr lang="cs-CZ" dirty="0" err="1" smtClean="0"/>
              <a:t>does</a:t>
            </a:r>
            <a:r>
              <a:rPr lang="cs-CZ" dirty="0" smtClean="0"/>
              <a:t> </a:t>
            </a:r>
            <a:r>
              <a:rPr lang="cs-CZ" dirty="0" err="1" smtClean="0"/>
              <a:t>exercises</a:t>
            </a:r>
            <a:r>
              <a:rPr lang="cs-CZ" dirty="0" smtClean="0"/>
              <a:t>.</a:t>
            </a:r>
            <a:endParaRPr lang="cs-CZ" dirty="0"/>
          </a:p>
        </p:txBody>
      </p:sp>
      <p:sp>
        <p:nvSpPr>
          <p:cNvPr id="3" name="Zástupný symbol pro text 2"/>
          <p:cNvSpPr>
            <a:spLocks noGrp="1"/>
          </p:cNvSpPr>
          <p:nvPr>
            <p:ph type="body" sz="half" idx="2"/>
          </p:nvPr>
        </p:nvSpPr>
        <p:spPr>
          <a:xfrm>
            <a:off x="5389098" y="4149080"/>
            <a:ext cx="3429000" cy="1054794"/>
          </a:xfrm>
        </p:spPr>
        <p:txBody>
          <a:bodyPr>
            <a:normAutofit/>
          </a:bodyPr>
          <a:lstStyle/>
          <a:p>
            <a:endParaRPr lang="cs-CZ" sz="2800" dirty="0"/>
          </a:p>
        </p:txBody>
      </p:sp>
      <p:sp>
        <p:nvSpPr>
          <p:cNvPr id="6" name="Pěticípá hvězda 5"/>
          <p:cNvSpPr/>
          <p:nvPr/>
        </p:nvSpPr>
        <p:spPr>
          <a:xfrm>
            <a:off x="5040052" y="2204864"/>
            <a:ext cx="1944216" cy="18002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122"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331640" y="1700808"/>
            <a:ext cx="2814179" cy="2814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950394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barn(inVertical)">
                                      <p:cBhvr>
                                        <p:cTn id="7" dur="5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592288"/>
          </a:xfrm>
        </p:spPr>
        <p:txBody>
          <a:bodyPr>
            <a:normAutofit fontScale="90000"/>
          </a:bodyPr>
          <a:lstStyle/>
          <a:p>
            <a:r>
              <a:rPr lang="cs-CZ" dirty="0" err="1" smtClean="0"/>
              <a:t>What</a:t>
            </a:r>
            <a:r>
              <a:rPr lang="cs-CZ" dirty="0" smtClean="0"/>
              <a:t> type </a:t>
            </a:r>
            <a:r>
              <a:rPr lang="cs-CZ" dirty="0" err="1" smtClean="0"/>
              <a:t>of</a:t>
            </a:r>
            <a:r>
              <a:rPr lang="cs-CZ" dirty="0" smtClean="0"/>
              <a:t> sport </a:t>
            </a:r>
            <a:r>
              <a:rPr lang="cs-CZ" dirty="0" err="1" smtClean="0"/>
              <a:t>does</a:t>
            </a:r>
            <a:r>
              <a:rPr lang="cs-CZ" dirty="0" smtClean="0"/>
              <a:t> </a:t>
            </a:r>
            <a:r>
              <a:rPr lang="cs-CZ" dirty="0" err="1" smtClean="0"/>
              <a:t>she</a:t>
            </a:r>
            <a:r>
              <a:rPr lang="cs-CZ" dirty="0" smtClean="0"/>
              <a:t> do?</a:t>
            </a:r>
            <a:br>
              <a:rPr lang="cs-CZ" dirty="0" smtClean="0"/>
            </a:br>
            <a:r>
              <a:rPr lang="cs-CZ" dirty="0"/>
              <a:t/>
            </a:r>
            <a:br>
              <a:rPr lang="cs-CZ" dirty="0"/>
            </a:br>
            <a:r>
              <a:rPr lang="cs-CZ" dirty="0" smtClean="0"/>
              <a:t/>
            </a:r>
            <a:br>
              <a:rPr lang="cs-CZ" dirty="0" smtClean="0"/>
            </a:br>
            <a:r>
              <a:rPr lang="cs-CZ" dirty="0" smtClean="0"/>
              <a:t/>
            </a:r>
            <a:br>
              <a:rPr lang="cs-CZ" dirty="0" smtClean="0"/>
            </a:br>
            <a:r>
              <a:rPr lang="cs-CZ" dirty="0" err="1" smtClean="0"/>
              <a:t>She</a:t>
            </a:r>
            <a:r>
              <a:rPr lang="cs-CZ" dirty="0" smtClean="0"/>
              <a:t> </a:t>
            </a:r>
            <a:r>
              <a:rPr lang="cs-CZ" dirty="0" err="1" smtClean="0"/>
              <a:t>does</a:t>
            </a:r>
            <a:r>
              <a:rPr lang="cs-CZ" dirty="0" smtClean="0"/>
              <a:t> </a:t>
            </a:r>
            <a:r>
              <a:rPr lang="cs-CZ" dirty="0" err="1" smtClean="0"/>
              <a:t>exercises</a:t>
            </a:r>
            <a:r>
              <a:rPr lang="cs-CZ" dirty="0" smtClean="0"/>
              <a:t>.</a:t>
            </a:r>
            <a:endParaRPr lang="cs-CZ" dirty="0"/>
          </a:p>
        </p:txBody>
      </p:sp>
      <p:sp>
        <p:nvSpPr>
          <p:cNvPr id="3" name="Zástupný symbol pro text 2"/>
          <p:cNvSpPr>
            <a:spLocks noGrp="1"/>
          </p:cNvSpPr>
          <p:nvPr>
            <p:ph type="body" sz="half" idx="2"/>
          </p:nvPr>
        </p:nvSpPr>
        <p:spPr>
          <a:xfrm>
            <a:off x="5389098" y="4149080"/>
            <a:ext cx="3429000" cy="1054794"/>
          </a:xfrm>
        </p:spPr>
        <p:txBody>
          <a:bodyPr>
            <a:normAutofit/>
          </a:bodyPr>
          <a:lstStyle/>
          <a:p>
            <a:r>
              <a:rPr lang="cs-CZ" sz="2800" dirty="0" smtClean="0"/>
              <a:t>Do </a:t>
            </a:r>
            <a:r>
              <a:rPr lang="cs-CZ" sz="2800" dirty="0" err="1" smtClean="0"/>
              <a:t>you</a:t>
            </a:r>
            <a:r>
              <a:rPr lang="cs-CZ" sz="2800" dirty="0" smtClean="0"/>
              <a:t> </a:t>
            </a:r>
            <a:r>
              <a:rPr lang="cs-CZ" sz="2800" dirty="0" err="1" smtClean="0"/>
              <a:t>exercise</a:t>
            </a:r>
            <a:r>
              <a:rPr lang="cs-CZ" sz="2800" dirty="0" smtClean="0"/>
              <a:t> </a:t>
            </a:r>
            <a:r>
              <a:rPr lang="cs-CZ" sz="2800" dirty="0" err="1" smtClean="0"/>
              <a:t>too</a:t>
            </a:r>
            <a:r>
              <a:rPr lang="cs-CZ" sz="2800" dirty="0" smtClean="0"/>
              <a:t>?</a:t>
            </a:r>
            <a:endParaRPr lang="cs-CZ" sz="2800" dirty="0"/>
          </a:p>
        </p:txBody>
      </p:sp>
      <p:pic>
        <p:nvPicPr>
          <p:cNvPr id="5122"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331640" y="1700808"/>
            <a:ext cx="2814179" cy="2814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678858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32040" y="1143000"/>
            <a:ext cx="3886058" cy="2057400"/>
          </a:xfrm>
        </p:spPr>
        <p:txBody>
          <a:bodyPr/>
          <a:lstStyle/>
          <a:p>
            <a:r>
              <a:rPr lang="cs-CZ" dirty="0" err="1" smtClean="0"/>
              <a:t>What</a:t>
            </a:r>
            <a:r>
              <a:rPr lang="cs-CZ" dirty="0" smtClean="0"/>
              <a:t> </a:t>
            </a:r>
            <a:r>
              <a:rPr lang="cs-CZ" dirty="0" err="1" smtClean="0"/>
              <a:t>does</a:t>
            </a:r>
            <a:r>
              <a:rPr lang="cs-CZ" dirty="0" smtClean="0"/>
              <a:t> he </a:t>
            </a:r>
            <a:r>
              <a:rPr lang="cs-CZ" dirty="0" err="1" smtClean="0"/>
              <a:t>often</a:t>
            </a:r>
            <a:r>
              <a:rPr lang="cs-CZ" dirty="0" smtClean="0"/>
              <a:t> do?</a:t>
            </a:r>
            <a:br>
              <a:rPr lang="cs-CZ" dirty="0" smtClean="0"/>
            </a:br>
            <a:r>
              <a:rPr lang="cs-CZ" dirty="0" smtClean="0"/>
              <a:t/>
            </a:r>
            <a:br>
              <a:rPr lang="cs-CZ" dirty="0" smtClean="0"/>
            </a:br>
            <a:r>
              <a:rPr lang="cs-CZ" dirty="0" smtClean="0"/>
              <a:t>He </a:t>
            </a:r>
            <a:r>
              <a:rPr lang="cs-CZ" dirty="0" err="1" smtClean="0"/>
              <a:t>often</a:t>
            </a:r>
            <a:r>
              <a:rPr lang="cs-CZ" dirty="0" smtClean="0"/>
              <a:t> </a:t>
            </a:r>
            <a:r>
              <a:rPr lang="cs-CZ" dirty="0" err="1" smtClean="0"/>
              <a:t>phones</a:t>
            </a:r>
            <a:r>
              <a:rPr lang="cs-CZ" dirty="0" smtClean="0"/>
              <a:t>.</a:t>
            </a:r>
            <a:endParaRPr lang="cs-CZ" dirty="0"/>
          </a:p>
        </p:txBody>
      </p:sp>
      <p:sp>
        <p:nvSpPr>
          <p:cNvPr id="3" name="Zástupný symbol pro text 2"/>
          <p:cNvSpPr>
            <a:spLocks noGrp="1"/>
          </p:cNvSpPr>
          <p:nvPr>
            <p:ph type="body" sz="half" idx="2"/>
          </p:nvPr>
        </p:nvSpPr>
        <p:spPr>
          <a:xfrm>
            <a:off x="5389098" y="3824032"/>
            <a:ext cx="3429000" cy="1379841"/>
          </a:xfrm>
        </p:spPr>
        <p:txBody>
          <a:bodyPr/>
          <a:lstStyle/>
          <a:p>
            <a:endParaRPr lang="cs-CZ" sz="2800" dirty="0"/>
          </a:p>
        </p:txBody>
      </p:sp>
      <p:sp>
        <p:nvSpPr>
          <p:cNvPr id="7" name="Pěticípá hvězda 6"/>
          <p:cNvSpPr/>
          <p:nvPr/>
        </p:nvSpPr>
        <p:spPr>
          <a:xfrm>
            <a:off x="6876256" y="2085434"/>
            <a:ext cx="1778496" cy="176318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2" name="Picture 4" descr="Zobrazit podrobnost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7897" y="1682300"/>
            <a:ext cx="2520280"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725123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circle(in)">
                                      <p:cBhvr>
                                        <p:cTn id="7" dur="20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32040" y="1143000"/>
            <a:ext cx="3886058" cy="2057400"/>
          </a:xfrm>
        </p:spPr>
        <p:txBody>
          <a:bodyPr/>
          <a:lstStyle/>
          <a:p>
            <a:r>
              <a:rPr lang="cs-CZ" dirty="0" err="1" smtClean="0"/>
              <a:t>What</a:t>
            </a:r>
            <a:r>
              <a:rPr lang="cs-CZ" dirty="0" smtClean="0"/>
              <a:t> </a:t>
            </a:r>
            <a:r>
              <a:rPr lang="cs-CZ" dirty="0" err="1" smtClean="0"/>
              <a:t>does</a:t>
            </a:r>
            <a:r>
              <a:rPr lang="cs-CZ" dirty="0" smtClean="0"/>
              <a:t> he </a:t>
            </a:r>
            <a:r>
              <a:rPr lang="cs-CZ" dirty="0" err="1" smtClean="0"/>
              <a:t>often</a:t>
            </a:r>
            <a:r>
              <a:rPr lang="cs-CZ" dirty="0" smtClean="0"/>
              <a:t> do?</a:t>
            </a:r>
            <a:br>
              <a:rPr lang="cs-CZ" dirty="0" smtClean="0"/>
            </a:br>
            <a:r>
              <a:rPr lang="cs-CZ" dirty="0" smtClean="0"/>
              <a:t/>
            </a:r>
            <a:br>
              <a:rPr lang="cs-CZ" dirty="0" smtClean="0"/>
            </a:br>
            <a:r>
              <a:rPr lang="cs-CZ" dirty="0" smtClean="0"/>
              <a:t>He </a:t>
            </a:r>
            <a:r>
              <a:rPr lang="cs-CZ" dirty="0" err="1" smtClean="0"/>
              <a:t>often</a:t>
            </a:r>
            <a:r>
              <a:rPr lang="cs-CZ" dirty="0" smtClean="0"/>
              <a:t> </a:t>
            </a:r>
            <a:r>
              <a:rPr lang="cs-CZ" dirty="0" err="1" smtClean="0"/>
              <a:t>phones</a:t>
            </a:r>
            <a:r>
              <a:rPr lang="cs-CZ" dirty="0" smtClean="0"/>
              <a:t>.</a:t>
            </a:r>
            <a:endParaRPr lang="cs-CZ" dirty="0"/>
          </a:p>
        </p:txBody>
      </p:sp>
      <p:sp>
        <p:nvSpPr>
          <p:cNvPr id="3" name="Zástupný symbol pro text 2"/>
          <p:cNvSpPr>
            <a:spLocks noGrp="1"/>
          </p:cNvSpPr>
          <p:nvPr>
            <p:ph type="body" sz="half" idx="2"/>
          </p:nvPr>
        </p:nvSpPr>
        <p:spPr>
          <a:xfrm>
            <a:off x="5389098" y="3824032"/>
            <a:ext cx="3429000" cy="1379841"/>
          </a:xfrm>
        </p:spPr>
        <p:txBody>
          <a:bodyPr/>
          <a:lstStyle/>
          <a:p>
            <a:r>
              <a:rPr lang="cs-CZ" sz="2800" dirty="0" err="1" smtClean="0"/>
              <a:t>How</a:t>
            </a:r>
            <a:r>
              <a:rPr lang="cs-CZ" sz="2800" dirty="0" smtClean="0"/>
              <a:t> </a:t>
            </a:r>
            <a:r>
              <a:rPr lang="cs-CZ" sz="2800" dirty="0" err="1" smtClean="0"/>
              <a:t>often</a:t>
            </a:r>
            <a:r>
              <a:rPr lang="cs-CZ" sz="2800" dirty="0" smtClean="0"/>
              <a:t> do </a:t>
            </a:r>
            <a:r>
              <a:rPr lang="cs-CZ" sz="2800" dirty="0" err="1" smtClean="0"/>
              <a:t>you</a:t>
            </a:r>
            <a:r>
              <a:rPr lang="cs-CZ" sz="2800" dirty="0" smtClean="0"/>
              <a:t> </a:t>
            </a:r>
            <a:r>
              <a:rPr lang="cs-CZ" sz="2800" dirty="0" err="1" smtClean="0"/>
              <a:t>phone</a:t>
            </a:r>
            <a:r>
              <a:rPr lang="cs-CZ" sz="2800" dirty="0" smtClean="0"/>
              <a:t>?</a:t>
            </a:r>
            <a:endParaRPr lang="cs-CZ" sz="2800" dirty="0"/>
          </a:p>
        </p:txBody>
      </p:sp>
      <p:pic>
        <p:nvPicPr>
          <p:cNvPr id="2052" name="Picture 4" descr="Zobrazit podrobnost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7897" y="1682300"/>
            <a:ext cx="2520280"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51351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1143000"/>
            <a:ext cx="3814050" cy="2430016"/>
          </a:xfrm>
        </p:spPr>
        <p:txBody>
          <a:bodyPr>
            <a:normAutofit/>
          </a:bodyPr>
          <a:lstStyle/>
          <a:p>
            <a:r>
              <a:rPr lang="cs-CZ" dirty="0" err="1" smtClean="0"/>
              <a:t>what</a:t>
            </a:r>
            <a:r>
              <a:rPr lang="cs-CZ" dirty="0" smtClean="0"/>
              <a:t> </a:t>
            </a:r>
            <a:r>
              <a:rPr lang="cs-CZ" dirty="0" err="1" smtClean="0"/>
              <a:t>does</a:t>
            </a:r>
            <a:r>
              <a:rPr lang="cs-CZ" dirty="0" smtClean="0"/>
              <a:t> </a:t>
            </a:r>
            <a:r>
              <a:rPr lang="cs-CZ" dirty="0" err="1" smtClean="0"/>
              <a:t>she</a:t>
            </a:r>
            <a:r>
              <a:rPr lang="cs-CZ" dirty="0" smtClean="0"/>
              <a:t> do </a:t>
            </a:r>
            <a:r>
              <a:rPr lang="cs-CZ" dirty="0" err="1" smtClean="0"/>
              <a:t>after</a:t>
            </a:r>
            <a:r>
              <a:rPr lang="cs-CZ" dirty="0" smtClean="0"/>
              <a:t> </a:t>
            </a:r>
            <a:r>
              <a:rPr lang="cs-CZ" dirty="0" err="1" smtClean="0"/>
              <a:t>breakfast</a:t>
            </a:r>
            <a:r>
              <a:rPr lang="cs-CZ" dirty="0" smtClean="0"/>
              <a:t>?</a:t>
            </a:r>
            <a:br>
              <a:rPr lang="cs-CZ" dirty="0" smtClean="0"/>
            </a:br>
            <a:r>
              <a:rPr lang="cs-CZ" dirty="0"/>
              <a:t/>
            </a:r>
            <a:br>
              <a:rPr lang="cs-CZ" dirty="0"/>
            </a:br>
            <a:r>
              <a:rPr lang="cs-CZ" dirty="0" err="1" smtClean="0"/>
              <a:t>She</a:t>
            </a:r>
            <a:r>
              <a:rPr lang="cs-CZ" dirty="0" smtClean="0"/>
              <a:t> </a:t>
            </a:r>
            <a:r>
              <a:rPr lang="cs-CZ" dirty="0" err="1" smtClean="0"/>
              <a:t>brushes</a:t>
            </a:r>
            <a:r>
              <a:rPr lang="cs-CZ" dirty="0" smtClean="0"/>
              <a:t> her </a:t>
            </a:r>
            <a:r>
              <a:rPr lang="cs-CZ" dirty="0" err="1" smtClean="0"/>
              <a:t>teeth</a:t>
            </a:r>
            <a:r>
              <a:rPr lang="cs-CZ" dirty="0" smtClean="0"/>
              <a:t>.</a:t>
            </a:r>
            <a:endParaRPr lang="cs-CZ" dirty="0"/>
          </a:p>
        </p:txBody>
      </p:sp>
      <p:sp>
        <p:nvSpPr>
          <p:cNvPr id="3" name="Zástupný symbol pro text 2"/>
          <p:cNvSpPr>
            <a:spLocks noGrp="1"/>
          </p:cNvSpPr>
          <p:nvPr>
            <p:ph type="body" sz="half" idx="2"/>
          </p:nvPr>
        </p:nvSpPr>
        <p:spPr>
          <a:xfrm>
            <a:off x="5389098" y="3573016"/>
            <a:ext cx="3429000" cy="1630858"/>
          </a:xfrm>
        </p:spPr>
        <p:txBody>
          <a:bodyPr>
            <a:normAutofit/>
          </a:bodyPr>
          <a:lstStyle/>
          <a:p>
            <a:endParaRPr lang="cs-CZ" sz="2800" dirty="0" smtClean="0"/>
          </a:p>
          <a:p>
            <a:endParaRPr lang="cs-CZ" sz="2800" dirty="0"/>
          </a:p>
        </p:txBody>
      </p:sp>
      <p:sp>
        <p:nvSpPr>
          <p:cNvPr id="5" name="Pěticípá hvězda 4"/>
          <p:cNvSpPr/>
          <p:nvPr/>
        </p:nvSpPr>
        <p:spPr>
          <a:xfrm>
            <a:off x="5796136" y="1572371"/>
            <a:ext cx="1944216" cy="266429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146" name="Picture 2" descr="Žena čistící si zuby u umyvadla"/>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259632" y="1664238"/>
            <a:ext cx="2676030" cy="2676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7792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anim calcmode="lin" valueType="num">
                                      <p:cBhvr>
                                        <p:cTn id="8" dur="2000" fill="hold"/>
                                        <p:tgtEl>
                                          <p:spTgt spid="6146"/>
                                        </p:tgtEl>
                                        <p:attrNameLst>
                                          <p:attrName>ppt_w</p:attrName>
                                        </p:attrNameLst>
                                      </p:cBhvr>
                                      <p:tavLst>
                                        <p:tav tm="0" fmla="#ppt_w*sin(2.5*pi*$)">
                                          <p:val>
                                            <p:fltVal val="0"/>
                                          </p:val>
                                        </p:tav>
                                        <p:tav tm="100000">
                                          <p:val>
                                            <p:fltVal val="1"/>
                                          </p:val>
                                        </p:tav>
                                      </p:tavLst>
                                    </p:anim>
                                    <p:anim calcmode="lin" valueType="num">
                                      <p:cBhvr>
                                        <p:cTn id="9" dur="2000" fill="hold"/>
                                        <p:tgtEl>
                                          <p:spTgt spid="6146"/>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1143000"/>
            <a:ext cx="3814050" cy="2430016"/>
          </a:xfrm>
        </p:spPr>
        <p:txBody>
          <a:bodyPr>
            <a:normAutofit/>
          </a:bodyPr>
          <a:lstStyle/>
          <a:p>
            <a:r>
              <a:rPr lang="cs-CZ" dirty="0" err="1" smtClean="0"/>
              <a:t>what</a:t>
            </a:r>
            <a:r>
              <a:rPr lang="cs-CZ" dirty="0" smtClean="0"/>
              <a:t> </a:t>
            </a:r>
            <a:r>
              <a:rPr lang="cs-CZ" dirty="0" err="1" smtClean="0"/>
              <a:t>does</a:t>
            </a:r>
            <a:r>
              <a:rPr lang="cs-CZ" dirty="0" smtClean="0"/>
              <a:t> </a:t>
            </a:r>
            <a:r>
              <a:rPr lang="cs-CZ" dirty="0" err="1" smtClean="0"/>
              <a:t>she</a:t>
            </a:r>
            <a:r>
              <a:rPr lang="cs-CZ" dirty="0" smtClean="0"/>
              <a:t> do </a:t>
            </a:r>
            <a:r>
              <a:rPr lang="cs-CZ" dirty="0" err="1" smtClean="0"/>
              <a:t>after</a:t>
            </a:r>
            <a:r>
              <a:rPr lang="cs-CZ" dirty="0" smtClean="0"/>
              <a:t> </a:t>
            </a:r>
            <a:r>
              <a:rPr lang="cs-CZ" dirty="0" err="1" smtClean="0"/>
              <a:t>breakfast</a:t>
            </a:r>
            <a:r>
              <a:rPr lang="cs-CZ" dirty="0" smtClean="0"/>
              <a:t>?</a:t>
            </a:r>
            <a:br>
              <a:rPr lang="cs-CZ" dirty="0" smtClean="0"/>
            </a:br>
            <a:r>
              <a:rPr lang="cs-CZ" dirty="0"/>
              <a:t/>
            </a:r>
            <a:br>
              <a:rPr lang="cs-CZ" dirty="0"/>
            </a:br>
            <a:r>
              <a:rPr lang="cs-CZ" dirty="0" err="1" smtClean="0"/>
              <a:t>She</a:t>
            </a:r>
            <a:r>
              <a:rPr lang="cs-CZ" dirty="0" smtClean="0"/>
              <a:t> </a:t>
            </a:r>
            <a:r>
              <a:rPr lang="cs-CZ" dirty="0" err="1" smtClean="0"/>
              <a:t>brushes</a:t>
            </a:r>
            <a:r>
              <a:rPr lang="cs-CZ" dirty="0" smtClean="0"/>
              <a:t> her </a:t>
            </a:r>
            <a:r>
              <a:rPr lang="cs-CZ" dirty="0" err="1" smtClean="0"/>
              <a:t>teeth</a:t>
            </a:r>
            <a:r>
              <a:rPr lang="cs-CZ" dirty="0"/>
              <a:t>.</a:t>
            </a:r>
          </a:p>
        </p:txBody>
      </p:sp>
      <p:sp>
        <p:nvSpPr>
          <p:cNvPr id="3" name="Zástupný symbol pro text 2"/>
          <p:cNvSpPr>
            <a:spLocks noGrp="1"/>
          </p:cNvSpPr>
          <p:nvPr>
            <p:ph type="body" sz="half" idx="2"/>
          </p:nvPr>
        </p:nvSpPr>
        <p:spPr>
          <a:xfrm>
            <a:off x="5389098" y="3573016"/>
            <a:ext cx="3429000" cy="1630858"/>
          </a:xfrm>
        </p:spPr>
        <p:txBody>
          <a:bodyPr>
            <a:normAutofit/>
          </a:bodyPr>
          <a:lstStyle/>
          <a:p>
            <a:endParaRPr lang="cs-CZ" sz="2800" dirty="0" smtClean="0"/>
          </a:p>
          <a:p>
            <a:r>
              <a:rPr lang="cs-CZ" sz="2800" dirty="0" smtClean="0"/>
              <a:t>And </a:t>
            </a:r>
            <a:r>
              <a:rPr lang="cs-CZ" sz="2800" dirty="0" err="1" smtClean="0"/>
              <a:t>you</a:t>
            </a:r>
            <a:r>
              <a:rPr lang="cs-CZ" sz="2800" dirty="0" smtClean="0"/>
              <a:t>? Do </a:t>
            </a:r>
            <a:r>
              <a:rPr lang="cs-CZ" sz="2800" dirty="0" err="1" smtClean="0"/>
              <a:t>you</a:t>
            </a:r>
            <a:r>
              <a:rPr lang="cs-CZ" sz="2800" dirty="0" smtClean="0"/>
              <a:t> </a:t>
            </a:r>
            <a:r>
              <a:rPr lang="cs-CZ" sz="2800" dirty="0" err="1" smtClean="0"/>
              <a:t>brush</a:t>
            </a:r>
            <a:r>
              <a:rPr lang="cs-CZ" sz="2800" dirty="0" smtClean="0"/>
              <a:t> </a:t>
            </a:r>
            <a:r>
              <a:rPr lang="cs-CZ" sz="2800" dirty="0" err="1" smtClean="0"/>
              <a:t>your</a:t>
            </a:r>
            <a:r>
              <a:rPr lang="cs-CZ" sz="2800" dirty="0" smtClean="0"/>
              <a:t> </a:t>
            </a:r>
            <a:r>
              <a:rPr lang="cs-CZ" sz="2800" dirty="0" err="1" smtClean="0"/>
              <a:t>teeth</a:t>
            </a:r>
            <a:r>
              <a:rPr lang="cs-CZ" sz="2800" dirty="0" smtClean="0"/>
              <a:t>?</a:t>
            </a:r>
            <a:endParaRPr lang="cs-CZ" sz="2800" dirty="0"/>
          </a:p>
        </p:txBody>
      </p:sp>
      <p:pic>
        <p:nvPicPr>
          <p:cNvPr id="6146" name="Picture 2" descr="Žena čistící si zuby u umyvadla"/>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259632" y="1664238"/>
            <a:ext cx="2676030" cy="2676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89982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291680"/>
          </a:xfrm>
        </p:spPr>
        <p:txBody>
          <a:bodyPr>
            <a:normAutofit/>
          </a:bodyPr>
          <a:lstStyle/>
          <a:p>
            <a:r>
              <a:rPr lang="cs-CZ" dirty="0" err="1" smtClean="0"/>
              <a:t>What</a:t>
            </a:r>
            <a:r>
              <a:rPr lang="cs-CZ" dirty="0" smtClean="0"/>
              <a:t> </a:t>
            </a:r>
            <a:r>
              <a:rPr lang="cs-CZ" dirty="0" err="1" smtClean="0"/>
              <a:t>does</a:t>
            </a:r>
            <a:r>
              <a:rPr lang="cs-CZ" dirty="0" smtClean="0"/>
              <a:t> </a:t>
            </a:r>
            <a:r>
              <a:rPr lang="cs-CZ" dirty="0" err="1" smtClean="0"/>
              <a:t>mum</a:t>
            </a:r>
            <a:r>
              <a:rPr lang="cs-CZ" dirty="0" smtClean="0"/>
              <a:t> do </a:t>
            </a:r>
            <a:r>
              <a:rPr lang="cs-CZ" dirty="0" err="1" smtClean="0"/>
              <a:t>at</a:t>
            </a:r>
            <a:r>
              <a:rPr lang="cs-CZ" dirty="0" smtClean="0"/>
              <a:t> </a:t>
            </a:r>
            <a:r>
              <a:rPr lang="cs-CZ" dirty="0" err="1" smtClean="0"/>
              <a:t>the</a:t>
            </a:r>
            <a:r>
              <a:rPr lang="cs-CZ" dirty="0" smtClean="0"/>
              <a:t> </a:t>
            </a:r>
            <a:r>
              <a:rPr lang="cs-CZ" dirty="0" err="1" smtClean="0"/>
              <a:t>weekend</a:t>
            </a:r>
            <a:r>
              <a:rPr lang="cs-CZ" dirty="0" smtClean="0"/>
              <a:t>?</a:t>
            </a:r>
            <a:br>
              <a:rPr lang="cs-CZ" dirty="0" smtClean="0"/>
            </a:br>
            <a:r>
              <a:rPr lang="cs-CZ" dirty="0" smtClean="0"/>
              <a:t/>
            </a:r>
            <a:br>
              <a:rPr lang="cs-CZ" dirty="0" smtClean="0"/>
            </a:br>
            <a:r>
              <a:rPr lang="cs-CZ" dirty="0" err="1" smtClean="0"/>
              <a:t>Mum</a:t>
            </a:r>
            <a:r>
              <a:rPr lang="cs-CZ" dirty="0" smtClean="0"/>
              <a:t> </a:t>
            </a:r>
            <a:r>
              <a:rPr lang="cs-CZ" dirty="0" err="1" smtClean="0"/>
              <a:t>bakes</a:t>
            </a:r>
            <a:r>
              <a:rPr lang="cs-CZ" dirty="0" smtClean="0"/>
              <a:t> </a:t>
            </a:r>
            <a:r>
              <a:rPr lang="cs-CZ" dirty="0" err="1" smtClean="0"/>
              <a:t>some</a:t>
            </a:r>
            <a:r>
              <a:rPr lang="cs-CZ" dirty="0" smtClean="0"/>
              <a:t> </a:t>
            </a:r>
            <a:r>
              <a:rPr lang="cs-CZ" dirty="0" err="1" smtClean="0"/>
              <a:t>cakes</a:t>
            </a:r>
            <a:r>
              <a:rPr lang="cs-CZ" dirty="0" smtClean="0"/>
              <a:t>.</a:t>
            </a:r>
            <a:endParaRPr lang="cs-CZ" dirty="0"/>
          </a:p>
        </p:txBody>
      </p:sp>
      <p:sp>
        <p:nvSpPr>
          <p:cNvPr id="3" name="Zástupný symbol pro text 2"/>
          <p:cNvSpPr>
            <a:spLocks noGrp="1"/>
          </p:cNvSpPr>
          <p:nvPr>
            <p:ph type="body" sz="half" idx="2"/>
          </p:nvPr>
        </p:nvSpPr>
        <p:spPr>
          <a:xfrm>
            <a:off x="5389098" y="3861048"/>
            <a:ext cx="3429000" cy="2232248"/>
          </a:xfrm>
        </p:spPr>
        <p:txBody>
          <a:bodyPr>
            <a:normAutofit/>
          </a:bodyPr>
          <a:lstStyle/>
          <a:p>
            <a:endParaRPr lang="cs-CZ" sz="2800" dirty="0"/>
          </a:p>
        </p:txBody>
      </p:sp>
      <p:pic>
        <p:nvPicPr>
          <p:cNvPr id="1028" name="Picture 4" descr="Žena pečící chleba"/>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259632" y="1484784"/>
            <a:ext cx="3108078" cy="3108078"/>
          </a:xfrm>
          <a:prstGeom prst="rect">
            <a:avLst/>
          </a:prstGeom>
          <a:noFill/>
          <a:extLst>
            <a:ext uri="{909E8E84-426E-40DD-AFC4-6F175D3DCCD1}">
              <a14:hiddenFill xmlns:a14="http://schemas.microsoft.com/office/drawing/2010/main">
                <a:solidFill>
                  <a:srgbClr val="FFFFFF"/>
                </a:solidFill>
              </a14:hiddenFill>
            </a:ext>
          </a:extLst>
        </p:spPr>
      </p:pic>
      <p:sp>
        <p:nvSpPr>
          <p:cNvPr id="6" name="Pěticípá hvězda 5"/>
          <p:cNvSpPr/>
          <p:nvPr/>
        </p:nvSpPr>
        <p:spPr>
          <a:xfrm>
            <a:off x="5580112" y="1556792"/>
            <a:ext cx="1728192" cy="194421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23876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p:cTn id="7" dur="500" fill="hold"/>
                                        <p:tgtEl>
                                          <p:spTgt spid="1028"/>
                                        </p:tgtEl>
                                        <p:attrNameLst>
                                          <p:attrName>ppt_w</p:attrName>
                                        </p:attrNameLst>
                                      </p:cBhvr>
                                      <p:tavLst>
                                        <p:tav tm="0">
                                          <p:val>
                                            <p:fltVal val="0"/>
                                          </p:val>
                                        </p:tav>
                                        <p:tav tm="100000">
                                          <p:val>
                                            <p:strVal val="#ppt_w"/>
                                          </p:val>
                                        </p:tav>
                                      </p:tavLst>
                                    </p:anim>
                                    <p:anim calcmode="lin" valueType="num">
                                      <p:cBhvr>
                                        <p:cTn id="8" dur="500" fill="hold"/>
                                        <p:tgtEl>
                                          <p:spTgt spid="1028"/>
                                        </p:tgtEl>
                                        <p:attrNameLst>
                                          <p:attrName>ppt_h</p:attrName>
                                        </p:attrNameLst>
                                      </p:cBhvr>
                                      <p:tavLst>
                                        <p:tav tm="0">
                                          <p:val>
                                            <p:fltVal val="0"/>
                                          </p:val>
                                        </p:tav>
                                        <p:tav tm="100000">
                                          <p:val>
                                            <p:strVal val="#ppt_h"/>
                                          </p:val>
                                        </p:tav>
                                      </p:tavLst>
                                    </p:anim>
                                    <p:animEffect transition="in" filter="fade">
                                      <p:cBhvr>
                                        <p:cTn id="9" dur="500"/>
                                        <p:tgtEl>
                                          <p:spTgt spid="1028"/>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908720"/>
            <a:ext cx="3958066" cy="2291680"/>
          </a:xfrm>
        </p:spPr>
        <p:txBody>
          <a:bodyPr>
            <a:normAutofit/>
          </a:bodyPr>
          <a:lstStyle/>
          <a:p>
            <a:r>
              <a:rPr lang="cs-CZ" dirty="0" err="1" smtClean="0"/>
              <a:t>What</a:t>
            </a:r>
            <a:r>
              <a:rPr lang="cs-CZ" dirty="0" smtClean="0"/>
              <a:t> </a:t>
            </a:r>
            <a:r>
              <a:rPr lang="cs-CZ" dirty="0" err="1" smtClean="0"/>
              <a:t>does</a:t>
            </a:r>
            <a:r>
              <a:rPr lang="cs-CZ" dirty="0" smtClean="0"/>
              <a:t> </a:t>
            </a:r>
            <a:r>
              <a:rPr lang="cs-CZ" dirty="0" err="1" smtClean="0"/>
              <a:t>mum</a:t>
            </a:r>
            <a:r>
              <a:rPr lang="cs-CZ" dirty="0" smtClean="0"/>
              <a:t> do </a:t>
            </a:r>
            <a:r>
              <a:rPr lang="cs-CZ" dirty="0" err="1" smtClean="0"/>
              <a:t>at</a:t>
            </a:r>
            <a:r>
              <a:rPr lang="cs-CZ" dirty="0" smtClean="0"/>
              <a:t> </a:t>
            </a:r>
            <a:r>
              <a:rPr lang="cs-CZ" dirty="0" err="1" smtClean="0"/>
              <a:t>the</a:t>
            </a:r>
            <a:r>
              <a:rPr lang="cs-CZ" dirty="0" smtClean="0"/>
              <a:t> </a:t>
            </a:r>
            <a:r>
              <a:rPr lang="cs-CZ" dirty="0" err="1" smtClean="0"/>
              <a:t>weekend</a:t>
            </a:r>
            <a:r>
              <a:rPr lang="cs-CZ" dirty="0" smtClean="0"/>
              <a:t>?</a:t>
            </a:r>
            <a:br>
              <a:rPr lang="cs-CZ" dirty="0" smtClean="0"/>
            </a:br>
            <a:r>
              <a:rPr lang="cs-CZ" dirty="0" smtClean="0"/>
              <a:t/>
            </a:r>
            <a:br>
              <a:rPr lang="cs-CZ" dirty="0" smtClean="0"/>
            </a:br>
            <a:r>
              <a:rPr lang="cs-CZ" dirty="0" err="1" smtClean="0"/>
              <a:t>Mum</a:t>
            </a:r>
            <a:r>
              <a:rPr lang="cs-CZ" dirty="0" smtClean="0"/>
              <a:t> </a:t>
            </a:r>
            <a:r>
              <a:rPr lang="cs-CZ" dirty="0" err="1" smtClean="0"/>
              <a:t>bakes</a:t>
            </a:r>
            <a:r>
              <a:rPr lang="cs-CZ" dirty="0" smtClean="0"/>
              <a:t> </a:t>
            </a:r>
            <a:r>
              <a:rPr lang="cs-CZ" dirty="0" err="1" smtClean="0"/>
              <a:t>some</a:t>
            </a:r>
            <a:r>
              <a:rPr lang="cs-CZ" dirty="0" smtClean="0"/>
              <a:t> </a:t>
            </a:r>
            <a:r>
              <a:rPr lang="cs-CZ" dirty="0" err="1" smtClean="0"/>
              <a:t>cakes</a:t>
            </a:r>
            <a:r>
              <a:rPr lang="cs-CZ" dirty="0" smtClean="0"/>
              <a:t>.</a:t>
            </a:r>
            <a:endParaRPr lang="cs-CZ" dirty="0"/>
          </a:p>
        </p:txBody>
      </p:sp>
      <p:sp>
        <p:nvSpPr>
          <p:cNvPr id="3" name="Zástupný symbol pro text 2"/>
          <p:cNvSpPr>
            <a:spLocks noGrp="1"/>
          </p:cNvSpPr>
          <p:nvPr>
            <p:ph type="body" sz="half" idx="2"/>
          </p:nvPr>
        </p:nvSpPr>
        <p:spPr>
          <a:xfrm>
            <a:off x="5389098" y="3861048"/>
            <a:ext cx="3429000" cy="2232248"/>
          </a:xfrm>
        </p:spPr>
        <p:txBody>
          <a:bodyPr>
            <a:normAutofit/>
          </a:bodyPr>
          <a:lstStyle/>
          <a:p>
            <a:r>
              <a:rPr lang="cs-CZ" sz="2800" dirty="0" err="1" smtClean="0"/>
              <a:t>Does</a:t>
            </a:r>
            <a:r>
              <a:rPr lang="cs-CZ" sz="2800" dirty="0" smtClean="0"/>
              <a:t> </a:t>
            </a:r>
            <a:r>
              <a:rPr lang="cs-CZ" sz="2800" dirty="0" err="1" smtClean="0"/>
              <a:t>your</a:t>
            </a:r>
            <a:r>
              <a:rPr lang="cs-CZ" sz="2800" dirty="0" smtClean="0"/>
              <a:t> </a:t>
            </a:r>
            <a:r>
              <a:rPr lang="cs-CZ" sz="2800" dirty="0" err="1" smtClean="0"/>
              <a:t>mum</a:t>
            </a:r>
            <a:r>
              <a:rPr lang="cs-CZ" sz="2800" dirty="0" smtClean="0"/>
              <a:t> </a:t>
            </a:r>
            <a:r>
              <a:rPr lang="cs-CZ" sz="2800" dirty="0" err="1" smtClean="0"/>
              <a:t>bake</a:t>
            </a:r>
            <a:r>
              <a:rPr lang="cs-CZ" sz="2800" dirty="0" smtClean="0"/>
              <a:t>? </a:t>
            </a:r>
          </a:p>
          <a:p>
            <a:r>
              <a:rPr lang="cs-CZ" sz="2800" dirty="0" smtClean="0"/>
              <a:t>And </a:t>
            </a:r>
            <a:r>
              <a:rPr lang="cs-CZ" sz="2800" dirty="0" err="1" smtClean="0"/>
              <a:t>what</a:t>
            </a:r>
            <a:r>
              <a:rPr lang="cs-CZ" sz="2800" dirty="0" smtClean="0"/>
              <a:t> </a:t>
            </a:r>
            <a:r>
              <a:rPr lang="cs-CZ" sz="2800" dirty="0" err="1" smtClean="0"/>
              <a:t>about</a:t>
            </a:r>
            <a:r>
              <a:rPr lang="cs-CZ" sz="2800" dirty="0" smtClean="0"/>
              <a:t> </a:t>
            </a:r>
            <a:r>
              <a:rPr lang="cs-CZ" sz="2800" dirty="0" err="1" smtClean="0"/>
              <a:t>you</a:t>
            </a:r>
            <a:r>
              <a:rPr lang="cs-CZ" sz="2800" dirty="0" smtClean="0"/>
              <a:t>? Do </a:t>
            </a:r>
            <a:r>
              <a:rPr lang="cs-CZ" sz="2800" dirty="0" err="1" smtClean="0"/>
              <a:t>you</a:t>
            </a:r>
            <a:r>
              <a:rPr lang="cs-CZ" sz="2800" dirty="0" smtClean="0"/>
              <a:t> </a:t>
            </a:r>
            <a:r>
              <a:rPr lang="cs-CZ" sz="2800" dirty="0" err="1" smtClean="0"/>
              <a:t>bake</a:t>
            </a:r>
            <a:r>
              <a:rPr lang="cs-CZ" sz="2800" dirty="0" smtClean="0"/>
              <a:t>?</a:t>
            </a:r>
            <a:endParaRPr lang="cs-CZ" sz="2800" dirty="0"/>
          </a:p>
        </p:txBody>
      </p:sp>
      <p:pic>
        <p:nvPicPr>
          <p:cNvPr id="1028" name="Picture 4" descr="Žena pečící chleba"/>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259632" y="1484784"/>
            <a:ext cx="3108078" cy="3108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0126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p:cTn id="7" dur="500" fill="hold"/>
                                        <p:tgtEl>
                                          <p:spTgt spid="1028"/>
                                        </p:tgtEl>
                                        <p:attrNameLst>
                                          <p:attrName>ppt_w</p:attrName>
                                        </p:attrNameLst>
                                      </p:cBhvr>
                                      <p:tavLst>
                                        <p:tav tm="0">
                                          <p:val>
                                            <p:fltVal val="0"/>
                                          </p:val>
                                        </p:tav>
                                        <p:tav tm="100000">
                                          <p:val>
                                            <p:strVal val="#ppt_w"/>
                                          </p:val>
                                        </p:tav>
                                      </p:tavLst>
                                    </p:anim>
                                    <p:anim calcmode="lin" valueType="num">
                                      <p:cBhvr>
                                        <p:cTn id="8" dur="500" fill="hold"/>
                                        <p:tgtEl>
                                          <p:spTgt spid="1028"/>
                                        </p:tgtEl>
                                        <p:attrNameLst>
                                          <p:attrName>ppt_h</p:attrName>
                                        </p:attrNameLst>
                                      </p:cBhvr>
                                      <p:tavLst>
                                        <p:tav tm="0">
                                          <p:val>
                                            <p:fltVal val="0"/>
                                          </p:val>
                                        </p:tav>
                                        <p:tav tm="100000">
                                          <p:val>
                                            <p:strVal val="#ppt_h"/>
                                          </p:val>
                                        </p:tav>
                                      </p:tavLst>
                                    </p:anim>
                                    <p:animEffect transition="in" filter="fade">
                                      <p:cBhvr>
                                        <p:cTn id="9" dur="500"/>
                                        <p:tgtEl>
                                          <p:spTgt spid="1028"/>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additive="base">
                                        <p:cTn id="2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836712"/>
            <a:ext cx="3814050" cy="2363688"/>
          </a:xfrm>
        </p:spPr>
        <p:txBody>
          <a:bodyPr>
            <a:normAutofit/>
          </a:bodyPr>
          <a:lstStyle/>
          <a:p>
            <a:r>
              <a:rPr lang="cs-CZ" dirty="0" err="1" smtClean="0"/>
              <a:t>What</a:t>
            </a:r>
            <a:r>
              <a:rPr lang="cs-CZ" dirty="0" smtClean="0"/>
              <a:t> do </a:t>
            </a:r>
            <a:r>
              <a:rPr lang="cs-CZ" dirty="0" err="1" smtClean="0"/>
              <a:t>they</a:t>
            </a:r>
            <a:r>
              <a:rPr lang="cs-CZ" dirty="0" smtClean="0"/>
              <a:t> do on </a:t>
            </a:r>
            <a:r>
              <a:rPr lang="cs-CZ" dirty="0" err="1" smtClean="0"/>
              <a:t>Tuesdays</a:t>
            </a:r>
            <a:r>
              <a:rPr lang="cs-CZ" dirty="0" smtClean="0"/>
              <a:t>?</a:t>
            </a:r>
            <a:br>
              <a:rPr lang="cs-CZ" dirty="0" smtClean="0"/>
            </a:br>
            <a:r>
              <a:rPr lang="cs-CZ" dirty="0" smtClean="0"/>
              <a:t/>
            </a:r>
            <a:br>
              <a:rPr lang="cs-CZ" dirty="0" smtClean="0"/>
            </a:br>
            <a:r>
              <a:rPr lang="cs-CZ" dirty="0" err="1" smtClean="0"/>
              <a:t>They</a:t>
            </a:r>
            <a:r>
              <a:rPr lang="cs-CZ" dirty="0" smtClean="0"/>
              <a:t> </a:t>
            </a:r>
            <a:r>
              <a:rPr lang="cs-CZ" dirty="0" err="1" smtClean="0"/>
              <a:t>dance</a:t>
            </a:r>
            <a:r>
              <a:rPr lang="cs-CZ" dirty="0" smtClean="0"/>
              <a:t> on </a:t>
            </a:r>
            <a:r>
              <a:rPr lang="cs-CZ" dirty="0" err="1" smtClean="0"/>
              <a:t>Tuesdays</a:t>
            </a:r>
            <a:r>
              <a:rPr lang="cs-CZ" dirty="0" smtClean="0"/>
              <a:t>.</a:t>
            </a:r>
            <a:endParaRPr lang="cs-CZ" dirty="0"/>
          </a:p>
        </p:txBody>
      </p:sp>
      <p:sp>
        <p:nvSpPr>
          <p:cNvPr id="3" name="Zástupný symbol pro text 2"/>
          <p:cNvSpPr>
            <a:spLocks noGrp="1"/>
          </p:cNvSpPr>
          <p:nvPr>
            <p:ph type="body" sz="half" idx="2"/>
          </p:nvPr>
        </p:nvSpPr>
        <p:spPr>
          <a:xfrm>
            <a:off x="5389098" y="3933056"/>
            <a:ext cx="3429000" cy="1270818"/>
          </a:xfrm>
        </p:spPr>
        <p:txBody>
          <a:bodyPr>
            <a:normAutofit/>
          </a:bodyPr>
          <a:lstStyle/>
          <a:p>
            <a:endParaRPr lang="cs-CZ" sz="2800" dirty="0"/>
          </a:p>
        </p:txBody>
      </p:sp>
      <p:pic>
        <p:nvPicPr>
          <p:cNvPr id="7170"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403648" y="1772816"/>
            <a:ext cx="2676030" cy="2676030"/>
          </a:xfrm>
          <a:prstGeom prst="rect">
            <a:avLst/>
          </a:prstGeom>
          <a:noFill/>
          <a:extLst>
            <a:ext uri="{909E8E84-426E-40DD-AFC4-6F175D3DCCD1}">
              <a14:hiddenFill xmlns:a14="http://schemas.microsoft.com/office/drawing/2010/main">
                <a:solidFill>
                  <a:srgbClr val="FFFFFF"/>
                </a:solidFill>
              </a14:hiddenFill>
            </a:ext>
          </a:extLst>
        </p:spPr>
      </p:pic>
      <p:sp>
        <p:nvSpPr>
          <p:cNvPr id="5" name="Pěticípá hvězda 4"/>
          <p:cNvSpPr/>
          <p:nvPr/>
        </p:nvSpPr>
        <p:spPr>
          <a:xfrm>
            <a:off x="5868144" y="1340768"/>
            <a:ext cx="1728192" cy="216024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45620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barn(inVertical)">
                                      <p:cBhvr>
                                        <p:cTn id="7" dur="500"/>
                                        <p:tgtEl>
                                          <p:spTgt spid="717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836712"/>
            <a:ext cx="3814050" cy="2363688"/>
          </a:xfrm>
        </p:spPr>
        <p:txBody>
          <a:bodyPr>
            <a:normAutofit/>
          </a:bodyPr>
          <a:lstStyle/>
          <a:p>
            <a:r>
              <a:rPr lang="cs-CZ" dirty="0" err="1" smtClean="0"/>
              <a:t>What</a:t>
            </a:r>
            <a:r>
              <a:rPr lang="cs-CZ" dirty="0" smtClean="0"/>
              <a:t> do </a:t>
            </a:r>
            <a:r>
              <a:rPr lang="cs-CZ" dirty="0" err="1" smtClean="0"/>
              <a:t>they</a:t>
            </a:r>
            <a:r>
              <a:rPr lang="cs-CZ" dirty="0" smtClean="0"/>
              <a:t> do on </a:t>
            </a:r>
            <a:r>
              <a:rPr lang="cs-CZ" dirty="0" err="1" smtClean="0"/>
              <a:t>Tuesdays</a:t>
            </a:r>
            <a:r>
              <a:rPr lang="cs-CZ" dirty="0" smtClean="0"/>
              <a:t>?</a:t>
            </a:r>
            <a:br>
              <a:rPr lang="cs-CZ" dirty="0" smtClean="0"/>
            </a:br>
            <a:r>
              <a:rPr lang="cs-CZ" dirty="0" smtClean="0"/>
              <a:t/>
            </a:r>
            <a:br>
              <a:rPr lang="cs-CZ" dirty="0" smtClean="0"/>
            </a:br>
            <a:r>
              <a:rPr lang="cs-CZ" dirty="0" err="1" smtClean="0"/>
              <a:t>They</a:t>
            </a:r>
            <a:r>
              <a:rPr lang="cs-CZ" dirty="0" smtClean="0"/>
              <a:t> </a:t>
            </a:r>
            <a:r>
              <a:rPr lang="cs-CZ" dirty="0" err="1" smtClean="0"/>
              <a:t>dance</a:t>
            </a:r>
            <a:r>
              <a:rPr lang="cs-CZ" dirty="0" smtClean="0"/>
              <a:t> on </a:t>
            </a:r>
            <a:r>
              <a:rPr lang="cs-CZ" dirty="0" err="1" smtClean="0"/>
              <a:t>Tuesdays</a:t>
            </a:r>
            <a:r>
              <a:rPr lang="cs-CZ" dirty="0" smtClean="0"/>
              <a:t>.</a:t>
            </a:r>
            <a:endParaRPr lang="cs-CZ" dirty="0"/>
          </a:p>
        </p:txBody>
      </p:sp>
      <p:sp>
        <p:nvSpPr>
          <p:cNvPr id="3" name="Zástupný symbol pro text 2"/>
          <p:cNvSpPr>
            <a:spLocks noGrp="1"/>
          </p:cNvSpPr>
          <p:nvPr>
            <p:ph type="body" sz="half" idx="2"/>
          </p:nvPr>
        </p:nvSpPr>
        <p:spPr>
          <a:xfrm>
            <a:off x="5389098" y="3933056"/>
            <a:ext cx="3429000" cy="1270818"/>
          </a:xfrm>
        </p:spPr>
        <p:txBody>
          <a:bodyPr>
            <a:normAutofit/>
          </a:bodyPr>
          <a:lstStyle/>
          <a:p>
            <a:r>
              <a:rPr lang="cs-CZ" sz="2800" dirty="0" err="1" smtClean="0"/>
              <a:t>What</a:t>
            </a:r>
            <a:r>
              <a:rPr lang="cs-CZ" sz="2800" dirty="0" smtClean="0"/>
              <a:t> do </a:t>
            </a:r>
            <a:r>
              <a:rPr lang="cs-CZ" sz="2800" dirty="0" err="1" smtClean="0"/>
              <a:t>you</a:t>
            </a:r>
            <a:r>
              <a:rPr lang="cs-CZ" sz="2800" dirty="0" smtClean="0"/>
              <a:t> do on </a:t>
            </a:r>
            <a:r>
              <a:rPr lang="cs-CZ" sz="2800" dirty="0" err="1" smtClean="0"/>
              <a:t>Tuesdays</a:t>
            </a:r>
            <a:r>
              <a:rPr lang="cs-CZ" sz="2800" dirty="0" smtClean="0"/>
              <a:t>?</a:t>
            </a:r>
            <a:endParaRPr lang="cs-CZ" sz="2800" dirty="0"/>
          </a:p>
        </p:txBody>
      </p:sp>
      <p:pic>
        <p:nvPicPr>
          <p:cNvPr id="7170"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403648" y="1772816"/>
            <a:ext cx="2676030" cy="2676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253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88024" y="764704"/>
            <a:ext cx="4030074" cy="2435696"/>
          </a:xfrm>
        </p:spPr>
        <p:txBody>
          <a:bodyPr>
            <a:normAutofit/>
          </a:bodyPr>
          <a:lstStyle/>
          <a:p>
            <a:r>
              <a:rPr lang="cs-CZ" dirty="0" err="1" smtClean="0"/>
              <a:t>Where</a:t>
            </a:r>
            <a:r>
              <a:rPr lang="cs-CZ" dirty="0" smtClean="0"/>
              <a:t> </a:t>
            </a:r>
            <a:r>
              <a:rPr lang="cs-CZ" dirty="0" err="1" smtClean="0"/>
              <a:t>does</a:t>
            </a:r>
            <a:r>
              <a:rPr lang="cs-CZ" dirty="0" smtClean="0"/>
              <a:t> </a:t>
            </a:r>
            <a:r>
              <a:rPr lang="cs-CZ" dirty="0" err="1" smtClean="0"/>
              <a:t>she</a:t>
            </a:r>
            <a:r>
              <a:rPr lang="cs-CZ" dirty="0" smtClean="0"/>
              <a:t> </a:t>
            </a:r>
            <a:r>
              <a:rPr lang="cs-CZ" dirty="0" err="1" smtClean="0"/>
              <a:t>work</a:t>
            </a:r>
            <a:r>
              <a:rPr lang="cs-CZ" dirty="0" smtClean="0"/>
              <a:t>?</a:t>
            </a:r>
            <a:br>
              <a:rPr lang="cs-CZ" dirty="0" smtClean="0"/>
            </a:br>
            <a:r>
              <a:rPr lang="cs-CZ" dirty="0" smtClean="0"/>
              <a:t/>
            </a:r>
            <a:br>
              <a:rPr lang="cs-CZ" dirty="0" smtClean="0"/>
            </a:br>
            <a:r>
              <a:rPr lang="cs-CZ" dirty="0" err="1" smtClean="0"/>
              <a:t>She</a:t>
            </a:r>
            <a:r>
              <a:rPr lang="cs-CZ" dirty="0" smtClean="0"/>
              <a:t> </a:t>
            </a:r>
            <a:r>
              <a:rPr lang="cs-CZ" dirty="0" err="1" smtClean="0"/>
              <a:t>works</a:t>
            </a:r>
            <a:r>
              <a:rPr lang="cs-CZ" dirty="0" smtClean="0"/>
              <a:t> in </a:t>
            </a:r>
            <a:r>
              <a:rPr lang="cs-CZ" dirty="0" err="1" smtClean="0"/>
              <a:t>the</a:t>
            </a:r>
            <a:r>
              <a:rPr lang="cs-CZ" dirty="0" smtClean="0"/>
              <a:t> </a:t>
            </a:r>
            <a:r>
              <a:rPr lang="cs-CZ" dirty="0" err="1" smtClean="0"/>
              <a:t>office</a:t>
            </a:r>
            <a:r>
              <a:rPr lang="cs-CZ" dirty="0" smtClean="0"/>
              <a:t>.</a:t>
            </a:r>
            <a:endParaRPr lang="cs-CZ" dirty="0"/>
          </a:p>
        </p:txBody>
      </p:sp>
      <p:sp>
        <p:nvSpPr>
          <p:cNvPr id="3" name="Zástupný symbol pro text 2"/>
          <p:cNvSpPr>
            <a:spLocks noGrp="1"/>
          </p:cNvSpPr>
          <p:nvPr>
            <p:ph type="body" sz="half" idx="2"/>
          </p:nvPr>
        </p:nvSpPr>
        <p:spPr>
          <a:xfrm>
            <a:off x="5148064" y="3933056"/>
            <a:ext cx="3670034" cy="1270818"/>
          </a:xfrm>
        </p:spPr>
        <p:txBody>
          <a:bodyPr>
            <a:normAutofit/>
          </a:bodyPr>
          <a:lstStyle/>
          <a:p>
            <a:endParaRPr lang="cs-CZ" sz="2800" dirty="0"/>
          </a:p>
        </p:txBody>
      </p:sp>
      <p:pic>
        <p:nvPicPr>
          <p:cNvPr id="8194"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187624" y="1412776"/>
            <a:ext cx="3252094" cy="3252094"/>
          </a:xfrm>
          <a:prstGeom prst="rect">
            <a:avLst/>
          </a:prstGeom>
          <a:noFill/>
          <a:extLst>
            <a:ext uri="{909E8E84-426E-40DD-AFC4-6F175D3DCCD1}">
              <a14:hiddenFill xmlns:a14="http://schemas.microsoft.com/office/drawing/2010/main">
                <a:solidFill>
                  <a:srgbClr val="FFFFFF"/>
                </a:solidFill>
              </a14:hiddenFill>
            </a:ext>
          </a:extLst>
        </p:spPr>
      </p:pic>
      <p:sp>
        <p:nvSpPr>
          <p:cNvPr id="5" name="Pěticípá hvězda 4"/>
          <p:cNvSpPr/>
          <p:nvPr/>
        </p:nvSpPr>
        <p:spPr>
          <a:xfrm>
            <a:off x="5436096" y="1340768"/>
            <a:ext cx="2016224" cy="237626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10939860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circle(in)">
                                      <p:cBhvr>
                                        <p:cTn id="7" dur="20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88024" y="764704"/>
            <a:ext cx="4030074" cy="2435696"/>
          </a:xfrm>
        </p:spPr>
        <p:txBody>
          <a:bodyPr>
            <a:normAutofit/>
          </a:bodyPr>
          <a:lstStyle/>
          <a:p>
            <a:r>
              <a:rPr lang="cs-CZ" dirty="0" err="1" smtClean="0"/>
              <a:t>Where</a:t>
            </a:r>
            <a:r>
              <a:rPr lang="cs-CZ" dirty="0" smtClean="0"/>
              <a:t> </a:t>
            </a:r>
            <a:r>
              <a:rPr lang="cs-CZ" dirty="0" err="1" smtClean="0"/>
              <a:t>does</a:t>
            </a:r>
            <a:r>
              <a:rPr lang="cs-CZ" dirty="0" smtClean="0"/>
              <a:t> </a:t>
            </a:r>
            <a:r>
              <a:rPr lang="cs-CZ" dirty="0" err="1" smtClean="0"/>
              <a:t>she</a:t>
            </a:r>
            <a:r>
              <a:rPr lang="cs-CZ" dirty="0" smtClean="0"/>
              <a:t> </a:t>
            </a:r>
            <a:r>
              <a:rPr lang="cs-CZ" dirty="0" err="1" smtClean="0"/>
              <a:t>work</a:t>
            </a:r>
            <a:r>
              <a:rPr lang="cs-CZ" dirty="0" smtClean="0"/>
              <a:t>?</a:t>
            </a:r>
            <a:br>
              <a:rPr lang="cs-CZ" dirty="0" smtClean="0"/>
            </a:br>
            <a:r>
              <a:rPr lang="cs-CZ" dirty="0" smtClean="0"/>
              <a:t/>
            </a:r>
            <a:br>
              <a:rPr lang="cs-CZ" dirty="0" smtClean="0"/>
            </a:br>
            <a:r>
              <a:rPr lang="cs-CZ" dirty="0" err="1" smtClean="0"/>
              <a:t>She</a:t>
            </a:r>
            <a:r>
              <a:rPr lang="cs-CZ" dirty="0" smtClean="0"/>
              <a:t> </a:t>
            </a:r>
            <a:r>
              <a:rPr lang="cs-CZ" dirty="0" err="1" smtClean="0"/>
              <a:t>works</a:t>
            </a:r>
            <a:r>
              <a:rPr lang="cs-CZ" dirty="0" smtClean="0"/>
              <a:t> in </a:t>
            </a:r>
            <a:r>
              <a:rPr lang="cs-CZ" dirty="0" err="1" smtClean="0"/>
              <a:t>the</a:t>
            </a:r>
            <a:r>
              <a:rPr lang="cs-CZ" dirty="0" smtClean="0"/>
              <a:t> </a:t>
            </a:r>
            <a:r>
              <a:rPr lang="cs-CZ" dirty="0" err="1" smtClean="0"/>
              <a:t>office</a:t>
            </a:r>
            <a:r>
              <a:rPr lang="cs-CZ" dirty="0" smtClean="0"/>
              <a:t>.</a:t>
            </a:r>
            <a:endParaRPr lang="cs-CZ" dirty="0"/>
          </a:p>
        </p:txBody>
      </p:sp>
      <p:sp>
        <p:nvSpPr>
          <p:cNvPr id="3" name="Zástupný symbol pro text 2"/>
          <p:cNvSpPr>
            <a:spLocks noGrp="1"/>
          </p:cNvSpPr>
          <p:nvPr>
            <p:ph type="body" sz="half" idx="2"/>
          </p:nvPr>
        </p:nvSpPr>
        <p:spPr>
          <a:xfrm>
            <a:off x="5148064" y="3933056"/>
            <a:ext cx="3670034" cy="1270818"/>
          </a:xfrm>
        </p:spPr>
        <p:txBody>
          <a:bodyPr>
            <a:normAutofit/>
          </a:bodyPr>
          <a:lstStyle/>
          <a:p>
            <a:r>
              <a:rPr lang="cs-CZ" sz="2800" dirty="0" err="1" smtClean="0"/>
              <a:t>Where</a:t>
            </a:r>
            <a:r>
              <a:rPr lang="cs-CZ" sz="2800" dirty="0" smtClean="0"/>
              <a:t> do </a:t>
            </a:r>
            <a:r>
              <a:rPr lang="cs-CZ" sz="2800" dirty="0" err="1" smtClean="0"/>
              <a:t>your</a:t>
            </a:r>
            <a:r>
              <a:rPr lang="cs-CZ" sz="2800" dirty="0" smtClean="0"/>
              <a:t> </a:t>
            </a:r>
            <a:r>
              <a:rPr lang="cs-CZ" sz="2800" dirty="0" err="1" smtClean="0"/>
              <a:t>parents</a:t>
            </a:r>
            <a:r>
              <a:rPr lang="cs-CZ" sz="2800" dirty="0" smtClean="0"/>
              <a:t> </a:t>
            </a:r>
            <a:r>
              <a:rPr lang="cs-CZ" sz="2800" dirty="0" err="1" smtClean="0"/>
              <a:t>work</a:t>
            </a:r>
            <a:r>
              <a:rPr lang="cs-CZ" sz="2800" dirty="0" smtClean="0"/>
              <a:t>?</a:t>
            </a:r>
            <a:endParaRPr lang="cs-CZ" sz="2800" dirty="0"/>
          </a:p>
        </p:txBody>
      </p:sp>
      <p:pic>
        <p:nvPicPr>
          <p:cNvPr id="8194"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187624" y="1412776"/>
            <a:ext cx="3252094" cy="3252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5323931"/>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692696"/>
            <a:ext cx="3958066" cy="2507704"/>
          </a:xfrm>
        </p:spPr>
        <p:txBody>
          <a:bodyPr>
            <a:normAutofit/>
          </a:bodyPr>
          <a:lstStyle/>
          <a:p>
            <a:r>
              <a:rPr lang="cs-CZ" dirty="0" err="1" smtClean="0"/>
              <a:t>Where</a:t>
            </a:r>
            <a:r>
              <a:rPr lang="cs-CZ" dirty="0" smtClean="0"/>
              <a:t> </a:t>
            </a:r>
            <a:r>
              <a:rPr lang="cs-CZ" dirty="0" err="1" smtClean="0"/>
              <a:t>does</a:t>
            </a:r>
            <a:r>
              <a:rPr lang="cs-CZ" dirty="0" smtClean="0"/>
              <a:t> he </a:t>
            </a:r>
            <a:r>
              <a:rPr lang="cs-CZ" dirty="0" err="1" smtClean="0"/>
              <a:t>have</a:t>
            </a:r>
            <a:r>
              <a:rPr lang="cs-CZ" dirty="0" smtClean="0"/>
              <a:t> lunch?</a:t>
            </a:r>
            <a:br>
              <a:rPr lang="cs-CZ" dirty="0" smtClean="0"/>
            </a:br>
            <a:r>
              <a:rPr lang="cs-CZ" dirty="0" smtClean="0"/>
              <a:t/>
            </a:r>
            <a:br>
              <a:rPr lang="cs-CZ" dirty="0" smtClean="0"/>
            </a:br>
            <a:r>
              <a:rPr lang="cs-CZ" dirty="0" smtClean="0"/>
              <a:t>He has lunch </a:t>
            </a:r>
            <a:r>
              <a:rPr lang="cs-CZ" dirty="0" err="1" smtClean="0"/>
              <a:t>at</a:t>
            </a:r>
            <a:r>
              <a:rPr lang="cs-CZ" dirty="0" smtClean="0"/>
              <a:t> </a:t>
            </a:r>
            <a:r>
              <a:rPr lang="cs-CZ" dirty="0" err="1" smtClean="0"/>
              <a:t>school</a:t>
            </a:r>
            <a:r>
              <a:rPr lang="cs-CZ" dirty="0" smtClean="0"/>
              <a:t>.</a:t>
            </a:r>
            <a:endParaRPr lang="cs-CZ" dirty="0"/>
          </a:p>
        </p:txBody>
      </p:sp>
      <p:sp>
        <p:nvSpPr>
          <p:cNvPr id="3" name="Zástupný symbol pro text 2"/>
          <p:cNvSpPr>
            <a:spLocks noGrp="1"/>
          </p:cNvSpPr>
          <p:nvPr>
            <p:ph type="body" sz="half" idx="2"/>
          </p:nvPr>
        </p:nvSpPr>
        <p:spPr>
          <a:xfrm>
            <a:off x="5364088" y="4221088"/>
            <a:ext cx="3429000" cy="1512168"/>
          </a:xfrm>
        </p:spPr>
        <p:txBody>
          <a:bodyPr>
            <a:normAutofit/>
          </a:bodyPr>
          <a:lstStyle/>
          <a:p>
            <a:endParaRPr lang="cs-CZ" sz="2800" dirty="0"/>
          </a:p>
        </p:txBody>
      </p:sp>
      <p:pic>
        <p:nvPicPr>
          <p:cNvPr id="9218" name="Picture 2" descr="Dítě konzumující oběd z krabičky"/>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259632" y="1556792"/>
            <a:ext cx="3036070" cy="3036070"/>
          </a:xfrm>
          <a:prstGeom prst="rect">
            <a:avLst/>
          </a:prstGeom>
          <a:noFill/>
          <a:extLst>
            <a:ext uri="{909E8E84-426E-40DD-AFC4-6F175D3DCCD1}">
              <a14:hiddenFill xmlns:a14="http://schemas.microsoft.com/office/drawing/2010/main">
                <a:solidFill>
                  <a:srgbClr val="FFFFFF"/>
                </a:solidFill>
              </a14:hiddenFill>
            </a:ext>
          </a:extLst>
        </p:spPr>
      </p:pic>
      <p:sp>
        <p:nvSpPr>
          <p:cNvPr id="5" name="Pěticípá hvězda 4"/>
          <p:cNvSpPr/>
          <p:nvPr/>
        </p:nvSpPr>
        <p:spPr>
          <a:xfrm>
            <a:off x="5534299" y="1484784"/>
            <a:ext cx="1944216" cy="223224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86093853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ipe(down)">
                                      <p:cBhvr>
                                        <p:cTn id="7" dur="5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692696"/>
            <a:ext cx="3958066" cy="2507704"/>
          </a:xfrm>
        </p:spPr>
        <p:txBody>
          <a:bodyPr>
            <a:normAutofit/>
          </a:bodyPr>
          <a:lstStyle/>
          <a:p>
            <a:r>
              <a:rPr lang="cs-CZ" dirty="0" err="1" smtClean="0"/>
              <a:t>Where</a:t>
            </a:r>
            <a:r>
              <a:rPr lang="cs-CZ" dirty="0" smtClean="0"/>
              <a:t> </a:t>
            </a:r>
            <a:r>
              <a:rPr lang="cs-CZ" dirty="0" err="1" smtClean="0"/>
              <a:t>does</a:t>
            </a:r>
            <a:r>
              <a:rPr lang="cs-CZ" dirty="0" smtClean="0"/>
              <a:t> he </a:t>
            </a:r>
            <a:r>
              <a:rPr lang="cs-CZ" dirty="0" err="1" smtClean="0"/>
              <a:t>have</a:t>
            </a:r>
            <a:r>
              <a:rPr lang="cs-CZ" dirty="0" smtClean="0"/>
              <a:t> lunch?</a:t>
            </a:r>
            <a:br>
              <a:rPr lang="cs-CZ" dirty="0" smtClean="0"/>
            </a:br>
            <a:r>
              <a:rPr lang="cs-CZ" dirty="0" smtClean="0"/>
              <a:t/>
            </a:r>
            <a:br>
              <a:rPr lang="cs-CZ" dirty="0" smtClean="0"/>
            </a:br>
            <a:r>
              <a:rPr lang="cs-CZ" dirty="0" smtClean="0"/>
              <a:t>He has lunch </a:t>
            </a:r>
            <a:r>
              <a:rPr lang="cs-CZ" dirty="0" err="1" smtClean="0"/>
              <a:t>at</a:t>
            </a:r>
            <a:r>
              <a:rPr lang="cs-CZ" dirty="0" smtClean="0"/>
              <a:t> </a:t>
            </a:r>
            <a:r>
              <a:rPr lang="cs-CZ" dirty="0" err="1" smtClean="0"/>
              <a:t>school</a:t>
            </a:r>
            <a:r>
              <a:rPr lang="cs-CZ" dirty="0" smtClean="0"/>
              <a:t>.</a:t>
            </a:r>
            <a:endParaRPr lang="cs-CZ" dirty="0"/>
          </a:p>
        </p:txBody>
      </p:sp>
      <p:sp>
        <p:nvSpPr>
          <p:cNvPr id="3" name="Zástupný symbol pro text 2"/>
          <p:cNvSpPr>
            <a:spLocks noGrp="1"/>
          </p:cNvSpPr>
          <p:nvPr>
            <p:ph type="body" sz="half" idx="2"/>
          </p:nvPr>
        </p:nvSpPr>
        <p:spPr>
          <a:xfrm>
            <a:off x="5364088" y="4221088"/>
            <a:ext cx="3429000" cy="1512168"/>
          </a:xfrm>
        </p:spPr>
        <p:txBody>
          <a:bodyPr>
            <a:normAutofit/>
          </a:bodyPr>
          <a:lstStyle/>
          <a:p>
            <a:r>
              <a:rPr lang="cs-CZ" sz="2800" dirty="0" smtClean="0"/>
              <a:t>Do </a:t>
            </a:r>
            <a:r>
              <a:rPr lang="cs-CZ" sz="2800" dirty="0" err="1" smtClean="0"/>
              <a:t>you</a:t>
            </a:r>
            <a:r>
              <a:rPr lang="cs-CZ" sz="2800" dirty="0" smtClean="0"/>
              <a:t> </a:t>
            </a:r>
            <a:r>
              <a:rPr lang="cs-CZ" sz="2800" dirty="0" err="1" smtClean="0"/>
              <a:t>have</a:t>
            </a:r>
            <a:r>
              <a:rPr lang="cs-CZ" sz="2800" dirty="0" smtClean="0"/>
              <a:t> lunch in a </a:t>
            </a:r>
            <a:r>
              <a:rPr lang="cs-CZ" sz="2800" dirty="0" err="1" smtClean="0"/>
              <a:t>packet</a:t>
            </a:r>
            <a:r>
              <a:rPr lang="cs-CZ" sz="2800" dirty="0" smtClean="0"/>
              <a:t>?</a:t>
            </a:r>
            <a:endParaRPr lang="cs-CZ" sz="2800" dirty="0"/>
          </a:p>
        </p:txBody>
      </p:sp>
      <p:pic>
        <p:nvPicPr>
          <p:cNvPr id="9218" name="Picture 2" descr="Dítě konzumující oběd z krabičky"/>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259632" y="1556792"/>
            <a:ext cx="3036070" cy="3036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73906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692696"/>
            <a:ext cx="3958066" cy="2507704"/>
          </a:xfrm>
        </p:spPr>
        <p:txBody>
          <a:bodyPr>
            <a:normAutofit/>
          </a:bodyPr>
          <a:lstStyle/>
          <a:p>
            <a:r>
              <a:rPr lang="cs-CZ" dirty="0" err="1" smtClean="0"/>
              <a:t>Does</a:t>
            </a:r>
            <a:r>
              <a:rPr lang="cs-CZ" dirty="0" smtClean="0"/>
              <a:t> </a:t>
            </a:r>
            <a:r>
              <a:rPr lang="cs-CZ" dirty="0" err="1" smtClean="0"/>
              <a:t>she</a:t>
            </a:r>
            <a:r>
              <a:rPr lang="cs-CZ" dirty="0" smtClean="0"/>
              <a:t> study a lot?</a:t>
            </a:r>
            <a:br>
              <a:rPr lang="cs-CZ" dirty="0" smtClean="0"/>
            </a:br>
            <a:r>
              <a:rPr lang="cs-CZ" dirty="0" smtClean="0"/>
              <a:t/>
            </a:r>
            <a:br>
              <a:rPr lang="cs-CZ" dirty="0" smtClean="0"/>
            </a:br>
            <a:r>
              <a:rPr lang="cs-CZ" dirty="0" err="1" smtClean="0"/>
              <a:t>SHe</a:t>
            </a:r>
            <a:r>
              <a:rPr lang="cs-CZ" dirty="0" smtClean="0"/>
              <a:t> </a:t>
            </a:r>
            <a:r>
              <a:rPr lang="cs-CZ" dirty="0" err="1" smtClean="0"/>
              <a:t>studies</a:t>
            </a:r>
            <a:r>
              <a:rPr lang="cs-CZ" dirty="0" smtClean="0"/>
              <a:t> a lot.</a:t>
            </a:r>
            <a:endParaRPr lang="cs-CZ" dirty="0"/>
          </a:p>
        </p:txBody>
      </p:sp>
      <p:sp>
        <p:nvSpPr>
          <p:cNvPr id="3" name="Zástupný symbol pro text 2"/>
          <p:cNvSpPr>
            <a:spLocks noGrp="1"/>
          </p:cNvSpPr>
          <p:nvPr>
            <p:ph type="body" sz="half" idx="2"/>
          </p:nvPr>
        </p:nvSpPr>
        <p:spPr>
          <a:xfrm>
            <a:off x="5389098" y="4221088"/>
            <a:ext cx="3429000" cy="1512168"/>
          </a:xfrm>
        </p:spPr>
        <p:txBody>
          <a:bodyPr>
            <a:normAutofit/>
          </a:bodyPr>
          <a:lstStyle/>
          <a:p>
            <a:endParaRPr lang="cs-CZ" sz="2800" dirty="0"/>
          </a:p>
        </p:txBody>
      </p:sp>
      <p:sp>
        <p:nvSpPr>
          <p:cNvPr id="5" name="Pěticípá hvězda 4"/>
          <p:cNvSpPr/>
          <p:nvPr/>
        </p:nvSpPr>
        <p:spPr>
          <a:xfrm>
            <a:off x="5508104" y="1916832"/>
            <a:ext cx="1944216" cy="223224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44" name="Picture 4"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115616" y="1411765"/>
            <a:ext cx="3324102" cy="3324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200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circle(in)">
                                      <p:cBhvr>
                                        <p:cTn id="7" dur="2000"/>
                                        <p:tgtEl>
                                          <p:spTgt spid="1024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0032" y="692696"/>
            <a:ext cx="3958066" cy="2507704"/>
          </a:xfrm>
        </p:spPr>
        <p:txBody>
          <a:bodyPr>
            <a:normAutofit/>
          </a:bodyPr>
          <a:lstStyle/>
          <a:p>
            <a:r>
              <a:rPr lang="cs-CZ" dirty="0" err="1" smtClean="0"/>
              <a:t>Does</a:t>
            </a:r>
            <a:r>
              <a:rPr lang="cs-CZ" dirty="0" smtClean="0"/>
              <a:t> </a:t>
            </a:r>
            <a:r>
              <a:rPr lang="cs-CZ" dirty="0" err="1" smtClean="0"/>
              <a:t>she</a:t>
            </a:r>
            <a:r>
              <a:rPr lang="cs-CZ" dirty="0" smtClean="0"/>
              <a:t> study a lot?</a:t>
            </a:r>
            <a:br>
              <a:rPr lang="cs-CZ" dirty="0" smtClean="0"/>
            </a:br>
            <a:r>
              <a:rPr lang="cs-CZ" dirty="0" smtClean="0"/>
              <a:t/>
            </a:r>
            <a:br>
              <a:rPr lang="cs-CZ" dirty="0" smtClean="0"/>
            </a:br>
            <a:r>
              <a:rPr lang="cs-CZ" dirty="0" err="1" smtClean="0"/>
              <a:t>SHe</a:t>
            </a:r>
            <a:r>
              <a:rPr lang="cs-CZ" dirty="0" smtClean="0"/>
              <a:t> </a:t>
            </a:r>
            <a:r>
              <a:rPr lang="cs-CZ" dirty="0" err="1" smtClean="0"/>
              <a:t>studies</a:t>
            </a:r>
            <a:r>
              <a:rPr lang="cs-CZ" dirty="0" smtClean="0"/>
              <a:t> a lot.</a:t>
            </a:r>
            <a:endParaRPr lang="cs-CZ" dirty="0"/>
          </a:p>
        </p:txBody>
      </p:sp>
      <p:sp>
        <p:nvSpPr>
          <p:cNvPr id="3" name="Zástupný symbol pro text 2"/>
          <p:cNvSpPr>
            <a:spLocks noGrp="1"/>
          </p:cNvSpPr>
          <p:nvPr>
            <p:ph type="body" sz="half" idx="2"/>
          </p:nvPr>
        </p:nvSpPr>
        <p:spPr>
          <a:xfrm>
            <a:off x="5389098" y="4221088"/>
            <a:ext cx="3429000" cy="1512168"/>
          </a:xfrm>
        </p:spPr>
        <p:txBody>
          <a:bodyPr>
            <a:normAutofit/>
          </a:bodyPr>
          <a:lstStyle/>
          <a:p>
            <a:r>
              <a:rPr lang="cs-CZ" sz="2800" dirty="0" smtClean="0"/>
              <a:t>And </a:t>
            </a:r>
            <a:r>
              <a:rPr lang="cs-CZ" sz="2800" dirty="0" err="1" smtClean="0"/>
              <a:t>you</a:t>
            </a:r>
            <a:r>
              <a:rPr lang="cs-CZ" sz="2800" dirty="0" smtClean="0"/>
              <a:t>? Do </a:t>
            </a:r>
            <a:r>
              <a:rPr lang="cs-CZ" sz="2800" dirty="0" err="1" smtClean="0"/>
              <a:t>you</a:t>
            </a:r>
            <a:r>
              <a:rPr lang="cs-CZ" sz="2800" dirty="0" smtClean="0"/>
              <a:t> study a lot?</a:t>
            </a:r>
            <a:endParaRPr lang="cs-CZ" sz="2800" dirty="0"/>
          </a:p>
        </p:txBody>
      </p:sp>
      <p:pic>
        <p:nvPicPr>
          <p:cNvPr id="10244" name="Picture 4"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1115616" y="1411765"/>
            <a:ext cx="3324102" cy="3324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883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236</TotalTime>
  <Words>286</Words>
  <Application>Microsoft Office PowerPoint</Application>
  <PresentationFormat>Předvádění na obrazovce (4:3)</PresentationFormat>
  <Paragraphs>51</Paragraphs>
  <Slides>22</Slides>
  <Notes>0</Notes>
  <HiddenSlides>0</HiddenSlides>
  <MMClips>0</MMClips>
  <ScaleCrop>false</ScaleCrop>
  <HeadingPairs>
    <vt:vector size="4" baseType="variant">
      <vt:variant>
        <vt:lpstr>Motiv</vt:lpstr>
      </vt:variant>
      <vt:variant>
        <vt:i4>1</vt:i4>
      </vt:variant>
      <vt:variant>
        <vt:lpstr>Nadpisy snímků</vt:lpstr>
      </vt:variant>
      <vt:variant>
        <vt:i4>22</vt:i4>
      </vt:variant>
    </vt:vector>
  </HeadingPairs>
  <TitlesOfParts>
    <vt:vector size="23" baseType="lpstr">
      <vt:lpstr>Bohatý</vt:lpstr>
      <vt:lpstr>Prezentace aplikace PowerPoint</vt:lpstr>
      <vt:lpstr>anotace:  Materiál je určen pro žáky 7. ročníku. Jedná se o podpůrný materiál k tématu present simple – přítomný čas prostý. Jde o interaktivní cvičení: učitel s žáky komunikuje, ptá se. Pomocí obrázků žáci odpovídají na otázky. Pod hvězdičkou je ukrytý správný tvar slovesa. Pokud se narazí na nějaký jev, který je potřeba vysvětlit, učitel si vybere žáka, který daný jev vysvětlí. Nejedná se o pouhé vysvětlování mluvnice, ale o praktické využití pravidel, které byly vysvětleny v předchozích hodinách.  Ilustrace: www.office.microsoft.com  Pilotáž byla provedena v hodinách anglického jazyka pro 7. ročník. Žáci si prakticky procvičili pravidla pro pro present simple tím, že komunikovali a odpovídali na otázky.  </vt:lpstr>
      <vt:lpstr>What do THEY do in the book club?    They read.</vt:lpstr>
      <vt:lpstr>What do THEY do in the book club?    They read.</vt:lpstr>
      <vt:lpstr>What does she do after work?    She dances.</vt:lpstr>
      <vt:lpstr>What does she do after work?    She dances.</vt:lpstr>
      <vt:lpstr>What type of sport does she do?    She does exercises.</vt:lpstr>
      <vt:lpstr>What type of sport does she do?    She does exercises.</vt:lpstr>
      <vt:lpstr>What does he often do?  He often phones.</vt:lpstr>
      <vt:lpstr>What does he often do?  He often phones.</vt:lpstr>
      <vt:lpstr>what does she do after breakfast?  She brushes her teeth.</vt:lpstr>
      <vt:lpstr>what does she do after breakfast?  She brushes her teeth.</vt:lpstr>
      <vt:lpstr>What does mum do at the weekend?  Mum bakes some cakes.</vt:lpstr>
      <vt:lpstr>What does mum do at the weekend?  Mum bakes some cakes.</vt:lpstr>
      <vt:lpstr>What do they do on Tuesdays?  They dance on Tuesdays.</vt:lpstr>
      <vt:lpstr>What do they do on Tuesdays?  They dance on Tuesdays.</vt:lpstr>
      <vt:lpstr>Where does she work?  She works in the office.</vt:lpstr>
      <vt:lpstr>Where does she work?  She works in the office.</vt:lpstr>
      <vt:lpstr>Where does he have lunch?  He has lunch at school.</vt:lpstr>
      <vt:lpstr>Where does he have lunch?  He has lunch at school.</vt:lpstr>
      <vt:lpstr>Does she study a lot?  SHe studies a lot.</vt:lpstr>
      <vt:lpstr>Does she study a lot?  SHe studies a lot.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 Koláčková</dc:creator>
  <cp:lastModifiedBy>ZS SLOVAN</cp:lastModifiedBy>
  <cp:revision>22</cp:revision>
  <dcterms:created xsi:type="dcterms:W3CDTF">2011-10-14T09:00:52Z</dcterms:created>
  <dcterms:modified xsi:type="dcterms:W3CDTF">2012-06-26T07:19:40Z</dcterms:modified>
</cp:coreProperties>
</file>