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5" r:id="rId4"/>
    <p:sldId id="267" r:id="rId5"/>
    <p:sldId id="268" r:id="rId6"/>
    <p:sldId id="269" r:id="rId7"/>
    <p:sldId id="270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1" d="100"/>
          <a:sy n="71" d="100"/>
        </p:scale>
        <p:origin x="-95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VY_32_INOVACE_11_ČJ4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prosinec 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určování času u sloves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prosinec 2011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VY_32_INOVACE_11_ČJ4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určování času u sloves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8337284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386864" y="6204486"/>
            <a:ext cx="121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časování sloves – čas minulý, přítomný, budoucí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 jednotlivých sloves napiš čas přítomný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 numCol="1">
            <a:normAutofit/>
          </a:bodyPr>
          <a:lstStyle/>
          <a:p>
            <a:r>
              <a:rPr lang="cs-CZ" dirty="0" smtClean="0"/>
              <a:t>běžet </a:t>
            </a:r>
            <a:r>
              <a:rPr lang="cs-CZ" dirty="0"/>
              <a:t>- </a:t>
            </a:r>
            <a:r>
              <a:rPr lang="cs-CZ" dirty="0" smtClean="0"/>
              <a:t>  _____________    _____________</a:t>
            </a:r>
          </a:p>
          <a:p>
            <a:r>
              <a:rPr lang="cs-CZ" dirty="0"/>
              <a:t>číst - </a:t>
            </a:r>
            <a:r>
              <a:rPr lang="cs-CZ" dirty="0" smtClean="0"/>
              <a:t>      _____________    _____________</a:t>
            </a:r>
          </a:p>
          <a:p>
            <a:r>
              <a:rPr lang="cs-CZ" dirty="0" smtClean="0"/>
              <a:t>pít </a:t>
            </a:r>
            <a:r>
              <a:rPr lang="cs-CZ" dirty="0"/>
              <a:t>- </a:t>
            </a:r>
            <a:r>
              <a:rPr lang="cs-CZ" dirty="0" smtClean="0"/>
              <a:t>       _____________    _____________</a:t>
            </a:r>
          </a:p>
          <a:p>
            <a:r>
              <a:rPr lang="cs-CZ" dirty="0"/>
              <a:t>sedět - </a:t>
            </a:r>
            <a:r>
              <a:rPr lang="cs-CZ" dirty="0" smtClean="0"/>
              <a:t>  _____________    _____________</a:t>
            </a:r>
          </a:p>
          <a:p>
            <a:r>
              <a:rPr lang="cs-CZ" dirty="0"/>
              <a:t>mluvit - </a:t>
            </a:r>
            <a:r>
              <a:rPr lang="cs-CZ" dirty="0" smtClean="0"/>
              <a:t> _____________    _____________</a:t>
            </a:r>
          </a:p>
          <a:p>
            <a:r>
              <a:rPr lang="cs-CZ" dirty="0" smtClean="0"/>
              <a:t>jíst</a:t>
            </a:r>
            <a:r>
              <a:rPr lang="cs-CZ" dirty="0"/>
              <a:t> - </a:t>
            </a:r>
            <a:r>
              <a:rPr lang="cs-CZ" dirty="0" smtClean="0"/>
              <a:t>       _____________    _____________</a:t>
            </a:r>
          </a:p>
          <a:p>
            <a:r>
              <a:rPr lang="cs-CZ" dirty="0"/>
              <a:t>psát </a:t>
            </a:r>
            <a:r>
              <a:rPr lang="cs-CZ" dirty="0" smtClean="0"/>
              <a:t>-      _____________    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2003" y="6021288"/>
            <a:ext cx="8432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Slovesa tvoř v 1. osobě č. j. a mn. (vidět -&gt; vidím, vidíme)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5746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 jednotlivých sloves napiš čas přítomný – řešení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 numCol="1">
            <a:normAutofit/>
          </a:bodyPr>
          <a:lstStyle/>
          <a:p>
            <a:r>
              <a:rPr lang="cs-CZ" dirty="0" smtClean="0"/>
              <a:t>běžet – běžím, běžíme</a:t>
            </a:r>
          </a:p>
          <a:p>
            <a:r>
              <a:rPr lang="cs-CZ" dirty="0"/>
              <a:t>číst </a:t>
            </a:r>
            <a:r>
              <a:rPr lang="cs-CZ" dirty="0" smtClean="0"/>
              <a:t>– čtu, čteme</a:t>
            </a:r>
          </a:p>
          <a:p>
            <a:r>
              <a:rPr lang="cs-CZ" dirty="0" smtClean="0"/>
              <a:t>pít – piji, pijeme</a:t>
            </a:r>
          </a:p>
          <a:p>
            <a:r>
              <a:rPr lang="cs-CZ" dirty="0"/>
              <a:t>sedět </a:t>
            </a:r>
            <a:r>
              <a:rPr lang="cs-CZ" dirty="0" smtClean="0"/>
              <a:t>– sedím, sedíme</a:t>
            </a:r>
          </a:p>
          <a:p>
            <a:r>
              <a:rPr lang="cs-CZ" dirty="0" smtClean="0"/>
              <a:t>mluvit – mluvím, mluvíme</a:t>
            </a:r>
          </a:p>
          <a:p>
            <a:r>
              <a:rPr lang="cs-CZ" dirty="0" smtClean="0"/>
              <a:t>jíst</a:t>
            </a:r>
            <a:r>
              <a:rPr lang="cs-CZ" dirty="0"/>
              <a:t> </a:t>
            </a:r>
            <a:r>
              <a:rPr lang="cs-CZ" dirty="0" smtClean="0"/>
              <a:t>– jím, jíme</a:t>
            </a:r>
          </a:p>
          <a:p>
            <a:r>
              <a:rPr lang="cs-CZ" dirty="0"/>
              <a:t>psát </a:t>
            </a:r>
            <a:r>
              <a:rPr lang="cs-CZ" dirty="0" smtClean="0"/>
              <a:t>– píši, píšeme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2003" y="6021288"/>
            <a:ext cx="8432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Slovesa tvoř v 1. osobě č. j. a mn. (vidět -&gt; vidím, vidíme)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30430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 jednotlivých sloves napiš čas minulý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 numCol="1">
            <a:normAutofit/>
          </a:bodyPr>
          <a:lstStyle/>
          <a:p>
            <a:r>
              <a:rPr lang="cs-CZ" dirty="0" smtClean="0"/>
              <a:t>běžet </a:t>
            </a:r>
            <a:r>
              <a:rPr lang="cs-CZ" dirty="0"/>
              <a:t>- </a:t>
            </a:r>
            <a:r>
              <a:rPr lang="cs-CZ" dirty="0" smtClean="0"/>
              <a:t>  _____________    _____________</a:t>
            </a:r>
          </a:p>
          <a:p>
            <a:r>
              <a:rPr lang="cs-CZ" dirty="0"/>
              <a:t>číst - </a:t>
            </a:r>
            <a:r>
              <a:rPr lang="cs-CZ" dirty="0" smtClean="0"/>
              <a:t>      _____________    _____________</a:t>
            </a:r>
          </a:p>
          <a:p>
            <a:r>
              <a:rPr lang="cs-CZ" dirty="0" smtClean="0"/>
              <a:t>pít </a:t>
            </a:r>
            <a:r>
              <a:rPr lang="cs-CZ" dirty="0"/>
              <a:t>- </a:t>
            </a:r>
            <a:r>
              <a:rPr lang="cs-CZ" dirty="0" smtClean="0"/>
              <a:t>       _____________    _____________</a:t>
            </a:r>
          </a:p>
          <a:p>
            <a:r>
              <a:rPr lang="cs-CZ" dirty="0"/>
              <a:t>sedět - </a:t>
            </a:r>
            <a:r>
              <a:rPr lang="cs-CZ" dirty="0" smtClean="0"/>
              <a:t>  _____________    _____________</a:t>
            </a:r>
          </a:p>
          <a:p>
            <a:r>
              <a:rPr lang="cs-CZ" dirty="0"/>
              <a:t>mluvit - </a:t>
            </a:r>
            <a:r>
              <a:rPr lang="cs-CZ" dirty="0" smtClean="0"/>
              <a:t> _____________    _____________</a:t>
            </a:r>
          </a:p>
          <a:p>
            <a:r>
              <a:rPr lang="cs-CZ" dirty="0" smtClean="0"/>
              <a:t>jíst</a:t>
            </a:r>
            <a:r>
              <a:rPr lang="cs-CZ" dirty="0"/>
              <a:t> - </a:t>
            </a:r>
            <a:r>
              <a:rPr lang="cs-CZ" dirty="0" smtClean="0"/>
              <a:t>       _____________    _____________</a:t>
            </a:r>
          </a:p>
          <a:p>
            <a:r>
              <a:rPr lang="cs-CZ" dirty="0"/>
              <a:t>psát </a:t>
            </a:r>
            <a:r>
              <a:rPr lang="cs-CZ" dirty="0" smtClean="0"/>
              <a:t>-      _____________    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2003" y="6021288"/>
            <a:ext cx="82965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Slovesa tvoř v 1. osobě č. j. a mn. (vidět -&gt; viděl jsem, viděli jsme)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46425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 jednotlivých sloves napiš čas </a:t>
            </a:r>
            <a:r>
              <a:rPr lang="cs-CZ" sz="4000" b="1" dirty="0">
                <a:solidFill>
                  <a:srgbClr val="FF0000"/>
                </a:solidFill>
              </a:rPr>
              <a:t>minulý –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 numCol="1">
            <a:normAutofit/>
          </a:bodyPr>
          <a:lstStyle/>
          <a:p>
            <a:r>
              <a:rPr lang="cs-CZ" dirty="0" smtClean="0"/>
              <a:t>běžet – běžel jsem, běželi jsme</a:t>
            </a:r>
          </a:p>
          <a:p>
            <a:r>
              <a:rPr lang="cs-CZ" dirty="0"/>
              <a:t>číst </a:t>
            </a:r>
            <a:r>
              <a:rPr lang="cs-CZ" dirty="0" smtClean="0"/>
              <a:t>– četl jsem, četli jsme</a:t>
            </a:r>
          </a:p>
          <a:p>
            <a:r>
              <a:rPr lang="cs-CZ" dirty="0" smtClean="0"/>
              <a:t>pít – pil jsem, pili jsme</a:t>
            </a:r>
          </a:p>
          <a:p>
            <a:r>
              <a:rPr lang="cs-CZ" dirty="0"/>
              <a:t>sedět </a:t>
            </a:r>
            <a:r>
              <a:rPr lang="cs-CZ" dirty="0" smtClean="0"/>
              <a:t>– seděl jsem, seděli jsme</a:t>
            </a:r>
          </a:p>
          <a:p>
            <a:r>
              <a:rPr lang="cs-CZ" dirty="0"/>
              <a:t>mluvit </a:t>
            </a:r>
            <a:r>
              <a:rPr lang="cs-CZ" dirty="0" smtClean="0"/>
              <a:t>– mluvil jsem, mluvili jsme</a:t>
            </a:r>
          </a:p>
          <a:p>
            <a:r>
              <a:rPr lang="cs-CZ" dirty="0" smtClean="0"/>
              <a:t>jíst</a:t>
            </a:r>
            <a:r>
              <a:rPr lang="cs-CZ" dirty="0"/>
              <a:t> </a:t>
            </a:r>
            <a:r>
              <a:rPr lang="cs-CZ" dirty="0" smtClean="0"/>
              <a:t>– jedl jsem, jedli jsme</a:t>
            </a:r>
          </a:p>
          <a:p>
            <a:r>
              <a:rPr lang="cs-CZ" dirty="0"/>
              <a:t>psát </a:t>
            </a:r>
            <a:r>
              <a:rPr lang="cs-CZ" dirty="0" smtClean="0"/>
              <a:t>– psal jsem, psali jsme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2003" y="6021288"/>
            <a:ext cx="82965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Slovesa tvoř v 1. osobě č. j. a mn. (vidět -&gt; viděl jsem, viděli jsme)</a:t>
            </a:r>
          </a:p>
        </p:txBody>
      </p:sp>
    </p:spTree>
    <p:extLst>
      <p:ext uri="{BB962C8B-B14F-4D97-AF65-F5344CB8AC3E}">
        <p14:creationId xmlns:p14="http://schemas.microsoft.com/office/powerpoint/2010/main" val="3636312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 jednotlivých sloves napiš čas budoucí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 numCol="1">
            <a:normAutofit/>
          </a:bodyPr>
          <a:lstStyle/>
          <a:p>
            <a:r>
              <a:rPr lang="cs-CZ" dirty="0" smtClean="0"/>
              <a:t>běhat </a:t>
            </a:r>
            <a:r>
              <a:rPr lang="cs-CZ" dirty="0"/>
              <a:t>- </a:t>
            </a:r>
            <a:r>
              <a:rPr lang="cs-CZ" dirty="0" smtClean="0"/>
              <a:t>  _____________    _____________</a:t>
            </a:r>
          </a:p>
          <a:p>
            <a:r>
              <a:rPr lang="cs-CZ" dirty="0"/>
              <a:t>číst - </a:t>
            </a:r>
            <a:r>
              <a:rPr lang="cs-CZ" dirty="0" smtClean="0"/>
              <a:t>      _____________    _____________</a:t>
            </a:r>
          </a:p>
          <a:p>
            <a:r>
              <a:rPr lang="cs-CZ" dirty="0" smtClean="0"/>
              <a:t>pít </a:t>
            </a:r>
            <a:r>
              <a:rPr lang="cs-CZ" dirty="0"/>
              <a:t>- </a:t>
            </a:r>
            <a:r>
              <a:rPr lang="cs-CZ" dirty="0" smtClean="0"/>
              <a:t>       _____________    _____________</a:t>
            </a:r>
          </a:p>
          <a:p>
            <a:r>
              <a:rPr lang="cs-CZ" dirty="0"/>
              <a:t>sedět - </a:t>
            </a:r>
            <a:r>
              <a:rPr lang="cs-CZ" dirty="0" smtClean="0"/>
              <a:t>  _____________    _____________</a:t>
            </a:r>
          </a:p>
          <a:p>
            <a:r>
              <a:rPr lang="cs-CZ" dirty="0"/>
              <a:t>mluvit - </a:t>
            </a:r>
            <a:r>
              <a:rPr lang="cs-CZ" dirty="0" smtClean="0"/>
              <a:t> _____________    _____________</a:t>
            </a:r>
          </a:p>
          <a:p>
            <a:r>
              <a:rPr lang="cs-CZ" dirty="0" smtClean="0"/>
              <a:t>jíst</a:t>
            </a:r>
            <a:r>
              <a:rPr lang="cs-CZ" dirty="0"/>
              <a:t> - </a:t>
            </a:r>
            <a:r>
              <a:rPr lang="cs-CZ" dirty="0" smtClean="0"/>
              <a:t>       _____________    _____________</a:t>
            </a:r>
          </a:p>
          <a:p>
            <a:r>
              <a:rPr lang="cs-CZ" dirty="0"/>
              <a:t>psát </a:t>
            </a:r>
            <a:r>
              <a:rPr lang="cs-CZ" dirty="0" smtClean="0"/>
              <a:t>-      _____________    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2003" y="6021288"/>
            <a:ext cx="8630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Slovesa tvoř v 1. osobě č. j. a mn. (zívat -&gt; budu zívat, budeme zívat)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57980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 jednotlivých sloves napiš </a:t>
            </a:r>
            <a:r>
              <a:rPr lang="cs-CZ" sz="4000" b="1" smtClean="0">
                <a:solidFill>
                  <a:srgbClr val="FF0000"/>
                </a:solidFill>
              </a:rPr>
              <a:t>čas </a:t>
            </a:r>
            <a:r>
              <a:rPr lang="cs-CZ" sz="4000" b="1">
                <a:solidFill>
                  <a:srgbClr val="FF0000"/>
                </a:solidFill>
              </a:rPr>
              <a:t>budoucí – řešení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 numCol="1">
            <a:normAutofit/>
          </a:bodyPr>
          <a:lstStyle/>
          <a:p>
            <a:r>
              <a:rPr lang="cs-CZ" dirty="0" smtClean="0"/>
              <a:t>běhat – budu běhat, budeme běhat</a:t>
            </a:r>
          </a:p>
          <a:p>
            <a:r>
              <a:rPr lang="cs-CZ" dirty="0"/>
              <a:t>číst </a:t>
            </a:r>
            <a:r>
              <a:rPr lang="cs-CZ" dirty="0" smtClean="0"/>
              <a:t>– budu číst, budeme číst</a:t>
            </a:r>
          </a:p>
          <a:p>
            <a:r>
              <a:rPr lang="cs-CZ" dirty="0" smtClean="0"/>
              <a:t>pít – budu pít, budeme pít</a:t>
            </a:r>
          </a:p>
          <a:p>
            <a:r>
              <a:rPr lang="cs-CZ" dirty="0"/>
              <a:t>sedět </a:t>
            </a:r>
            <a:r>
              <a:rPr lang="cs-CZ" dirty="0" smtClean="0"/>
              <a:t>– budu sedět, budeme sedět</a:t>
            </a:r>
          </a:p>
          <a:p>
            <a:r>
              <a:rPr lang="cs-CZ" dirty="0"/>
              <a:t>mluvit </a:t>
            </a:r>
            <a:r>
              <a:rPr lang="cs-CZ" dirty="0" smtClean="0"/>
              <a:t>– budu mluvit, budeme mluvit</a:t>
            </a:r>
          </a:p>
          <a:p>
            <a:r>
              <a:rPr lang="cs-CZ" dirty="0" smtClean="0"/>
              <a:t>jíst</a:t>
            </a:r>
            <a:r>
              <a:rPr lang="cs-CZ" dirty="0"/>
              <a:t> </a:t>
            </a:r>
            <a:r>
              <a:rPr lang="cs-CZ" dirty="0" smtClean="0"/>
              <a:t>– budu jíst, budeme jíst</a:t>
            </a:r>
          </a:p>
          <a:p>
            <a:r>
              <a:rPr lang="cs-CZ" dirty="0"/>
              <a:t>psát </a:t>
            </a:r>
            <a:r>
              <a:rPr lang="cs-CZ" dirty="0" smtClean="0"/>
              <a:t>-  budu psát, budeme psát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2003" y="6021288"/>
            <a:ext cx="8630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Slovesa tvoř v 1. osobě č. j. a mn. (zívat -&gt; budu zívat, budeme zívat)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6260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</TotalTime>
  <Words>448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U jednotlivých sloves napiš čas přítomný</vt:lpstr>
      <vt:lpstr>U jednotlivých sloves napiš čas přítomný – řešení</vt:lpstr>
      <vt:lpstr>U jednotlivých sloves napiš čas minulý</vt:lpstr>
      <vt:lpstr>U jednotlivých sloves napiš čas minulý – řešení</vt:lpstr>
      <vt:lpstr>U jednotlivých sloves napiš čas budoucí</vt:lpstr>
      <vt:lpstr>U jednotlivých sloves napiš čas budoucí –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105</cp:revision>
  <dcterms:created xsi:type="dcterms:W3CDTF">2011-06-20T10:40:08Z</dcterms:created>
  <dcterms:modified xsi:type="dcterms:W3CDTF">2012-03-15T19:02:28Z</dcterms:modified>
</cp:coreProperties>
</file>