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VY_32_INOVACE_01_13B_05_Horniny 1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VY_32_INOVACE_01_13B_05_Horniny 1 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632611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Prezentace slouží k opakování vlastností </a:t>
            </a:r>
            <a:r>
              <a:rPr lang="cs-CZ" dirty="0" smtClean="0"/>
              <a:t>hornin. </a:t>
            </a:r>
            <a:r>
              <a:rPr lang="cs-CZ" dirty="0"/>
              <a:t>Žáci řeší hádanky na interaktivní tabuli.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97152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</a:t>
            </a:r>
            <a:r>
              <a:rPr lang="cs-CZ" sz="2400" dirty="0" smtClean="0"/>
              <a:t>jakou horninu </a:t>
            </a:r>
            <a:r>
              <a:rPr lang="cs-CZ" sz="2400" dirty="0"/>
              <a:t>se jedná a jaké je </a:t>
            </a:r>
            <a:r>
              <a:rPr lang="cs-CZ" sz="2400" dirty="0" smtClean="0"/>
              <a:t>její </a:t>
            </a:r>
            <a:r>
              <a:rPr lang="cs-CZ" sz="2400" dirty="0"/>
              <a:t>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a) Hornina vznikla slabou přeměnou usazenin, má šedý nebo zelený nádech, hedvábný lesk, obsahuje křemen, slídu  a někdy živce.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464" y="731838"/>
            <a:ext cx="2413571" cy="3475037"/>
          </a:xfrm>
        </p:spPr>
      </p:pic>
    </p:spTree>
    <p:extLst>
      <p:ext uri="{BB962C8B-B14F-4D97-AF65-F5344CB8AC3E}">
        <p14:creationId xmlns:p14="http://schemas.microsoft.com/office/powerpoint/2010/main" val="418713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b) </a:t>
            </a:r>
            <a:r>
              <a:rPr lang="cs-CZ" sz="1800" dirty="0" smtClean="0"/>
              <a:t>Hornina bílé nebo žlutohnědé barvy, pórovitá, tvořená kalcitem, tvoří se srážením z minerálních pramenů.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599" y="731838"/>
            <a:ext cx="2805302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560839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c) </a:t>
            </a:r>
            <a:r>
              <a:rPr lang="cs-CZ" sz="1800" dirty="0" smtClean="0"/>
              <a:t>Zpevněná hornina, tvořená středně velkými zaoblenými zrny (především křemene). Barvu má bílou, žlutou, šedou nebo červenou.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419788"/>
            <a:ext cx="3346450" cy="2099136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365104"/>
            <a:ext cx="776624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d) </a:t>
            </a:r>
            <a:r>
              <a:rPr lang="cs-CZ" sz="1800" dirty="0" smtClean="0"/>
              <a:t>Hornina má černou nebo černošedou barvu, je jemnozrnná, složená z augitu a živců. Typickou vlastností je sloupcovitá odlučnost.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5599" y="731838"/>
            <a:ext cx="2805302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365104"/>
            <a:ext cx="7694240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e)</a:t>
            </a:r>
            <a:r>
              <a:rPr lang="cs-CZ" sz="1800" dirty="0" smtClean="0"/>
              <a:t>Hrubozrnná hornina, obsahuje augit a živce, má černošedou až černou barvu.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967" y="731838"/>
            <a:ext cx="1996566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>
              <a:buAutoNum type="alphaLcParenR"/>
            </a:pPr>
            <a:endParaRPr lang="cs-CZ" sz="1800" dirty="0"/>
          </a:p>
          <a:p>
            <a:pPr marL="388620" indent="-342900">
              <a:buAutoNum type="alphaLcParenR"/>
            </a:pPr>
            <a:r>
              <a:rPr lang="cs-CZ" sz="1800" dirty="0" smtClean="0"/>
              <a:t>Fylit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Travertin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Pískovec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Čedič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Gabro</a:t>
            </a:r>
          </a:p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 algn="r">
              <a:buAutoNum type="alphaLcParenR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35781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Fotografie jsou z archívu autorky.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89</TotalTime>
  <Words>228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10</cp:revision>
  <dcterms:created xsi:type="dcterms:W3CDTF">2011-08-21T15:31:45Z</dcterms:created>
  <dcterms:modified xsi:type="dcterms:W3CDTF">2013-02-05T06:02:27Z</dcterms:modified>
</cp:coreProperties>
</file>