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VY_32_INOVACE_01_13B_07_Horniny 3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VY_32_INOVACE_01_13B_07_Horniny 3 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539702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/>
              <a:t>Prezentace slouží k opakování vlastností </a:t>
            </a:r>
            <a:r>
              <a:rPr lang="cs-CZ" dirty="0" smtClean="0"/>
              <a:t>hornin. </a:t>
            </a:r>
            <a:r>
              <a:rPr lang="cs-CZ" dirty="0"/>
              <a:t>Žáci řeší hádanky na interaktivní tabuli.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97152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</a:t>
            </a:r>
            <a:r>
              <a:rPr lang="cs-CZ" sz="2400" dirty="0" smtClean="0"/>
              <a:t>jakou horninu </a:t>
            </a:r>
            <a:r>
              <a:rPr lang="cs-CZ" sz="2400" dirty="0"/>
              <a:t>se jedná a jaké je </a:t>
            </a:r>
            <a:r>
              <a:rPr lang="cs-CZ" sz="2400" dirty="0" smtClean="0"/>
              <a:t>její </a:t>
            </a:r>
            <a:r>
              <a:rPr lang="cs-CZ" sz="2400" dirty="0"/>
              <a:t>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pPr marL="45720" indent="0">
              <a:buNone/>
            </a:pPr>
            <a:r>
              <a:rPr lang="cs-CZ" sz="1800" dirty="0" smtClean="0"/>
              <a:t>a) Hornina šedé nebo nazelenalé barvy, jemnozrnná, obsahuje živce. Při poklepu vydává zvonivý zvuk.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372" y="731838"/>
            <a:ext cx="2615755" cy="3475037"/>
          </a:xfrm>
        </p:spPr>
      </p:pic>
    </p:spTree>
    <p:extLst>
      <p:ext uri="{BB962C8B-B14F-4D97-AF65-F5344CB8AC3E}">
        <p14:creationId xmlns:p14="http://schemas.microsoft.com/office/powerpoint/2010/main" val="418713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704855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b) </a:t>
            </a:r>
            <a:r>
              <a:rPr lang="cs-CZ" sz="1800" dirty="0" smtClean="0"/>
              <a:t>Hornina černé barvy, s deskovitou odlučností. Vznikla zpevněním jílů.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410661"/>
            <a:ext cx="3346450" cy="2117390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372168"/>
            <a:ext cx="7560839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c) </a:t>
            </a:r>
            <a:r>
              <a:rPr lang="cs-CZ" sz="1800" dirty="0" smtClean="0"/>
              <a:t>Hornina vznikla ze zbytků rostlin (mechů) v bažinách, má hnědou až hnědočernou barvu, je hořlavá.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0989" y="731838"/>
            <a:ext cx="2154522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365104"/>
            <a:ext cx="7766248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/>
              <a:t>d) </a:t>
            </a:r>
            <a:r>
              <a:rPr lang="cs-CZ" sz="1800" dirty="0" smtClean="0"/>
              <a:t>Hornina vznikla středně silnou přeměnou jílovitých usazenin. Vyznačuje se stříbřitým leskem, je složená z křemene, světlé slídy, může obsahovat i granáty.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1212917"/>
            <a:ext cx="3346450" cy="2512879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365104"/>
            <a:ext cx="7694240" cy="1143000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Urči, o jakou horninu se jedná a jaké je její využití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sz="1800" dirty="0" smtClean="0"/>
              <a:t>e)Hornina vznikla přeměnou vápence, obsahuje zrna kalcitu. Barva je od čistě bílé, přes šedou až po </a:t>
            </a:r>
            <a:r>
              <a:rPr lang="cs-CZ" sz="1800" smtClean="0"/>
              <a:t>černé odstíny.</a:t>
            </a:r>
            <a:endParaRPr lang="cs-CZ" sz="1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7260" y="731838"/>
            <a:ext cx="2381979" cy="3475037"/>
          </a:xfrm>
        </p:spPr>
      </p:pic>
    </p:spTree>
    <p:extLst>
      <p:ext uri="{BB962C8B-B14F-4D97-AF65-F5344CB8AC3E}">
        <p14:creationId xmlns:p14="http://schemas.microsoft.com/office/powerpoint/2010/main" val="277223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>
              <a:buAutoNum type="alphaLcParenR"/>
            </a:pPr>
            <a:endParaRPr lang="cs-CZ" sz="1800" dirty="0"/>
          </a:p>
          <a:p>
            <a:pPr marL="388620" indent="-342900">
              <a:buAutoNum type="alphaLcParenR"/>
            </a:pPr>
            <a:r>
              <a:rPr lang="cs-CZ" sz="1800" dirty="0" smtClean="0"/>
              <a:t>Znělec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Jílovitá břidlice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Rašelina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Svor</a:t>
            </a:r>
          </a:p>
          <a:p>
            <a:pPr marL="388620" indent="-342900">
              <a:buAutoNum type="alphaLcParenR"/>
            </a:pPr>
            <a:r>
              <a:rPr lang="cs-CZ" sz="1800" dirty="0" smtClean="0"/>
              <a:t>Mramor</a:t>
            </a:r>
          </a:p>
          <a:p>
            <a:pPr marL="388620" indent="-342900">
              <a:buAutoNum type="alphaLcParenR"/>
            </a:pPr>
            <a:endParaRPr lang="cs-CZ" sz="1800" dirty="0" smtClean="0"/>
          </a:p>
          <a:p>
            <a:pPr marL="388620" indent="-342900" algn="r">
              <a:buAutoNum type="alphaLcParenR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93578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/>
          </a:p>
          <a:p>
            <a:pPr marL="45720" indent="0">
              <a:buNone/>
            </a:pPr>
            <a:r>
              <a:rPr lang="cs-CZ" sz="2400" dirty="0" smtClean="0"/>
              <a:t>Fotografie jsou z archívu autorky.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124</TotalTime>
  <Words>227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Urči, o jakou horninu se jedná a jaké je její využití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15</cp:revision>
  <dcterms:created xsi:type="dcterms:W3CDTF">2011-08-21T15:31:45Z</dcterms:created>
  <dcterms:modified xsi:type="dcterms:W3CDTF">2013-02-05T06:03:15Z</dcterms:modified>
</cp:coreProperties>
</file>