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slideshow.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9" r:id="rId4"/>
    <p:sldId id="265" r:id="rId5"/>
    <p:sldId id="260" r:id="rId6"/>
    <p:sldId id="266" r:id="rId7"/>
    <p:sldId id="261" r:id="rId8"/>
    <p:sldId id="262" r:id="rId9"/>
    <p:sldId id="258" r:id="rId10"/>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7" d="100"/>
          <a:sy n="87" d="100"/>
        </p:scale>
        <p:origin x="-1464"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6_5">
  <dgm:title val=""/>
  <dgm:desc val=""/>
  <dgm:catLst>
    <dgm:cat type="accent6" pri="11500"/>
  </dgm:catLst>
  <dgm:styleLbl name="node0">
    <dgm:fillClrLst meth="cycle">
      <a:schemeClr val="accent6">
        <a:alpha val="80000"/>
      </a:schemeClr>
    </dgm:fillClrLst>
    <dgm:linClrLst meth="repeat">
      <a:schemeClr val="lt1"/>
    </dgm:linClrLst>
    <dgm:effectClrLst/>
    <dgm:txLinClrLst/>
    <dgm:txFillClrLst/>
    <dgm:txEffectClrLst/>
  </dgm:styleLbl>
  <dgm:styleLbl name="alignNode1">
    <dgm:fillClrLst>
      <a:schemeClr val="accent6">
        <a:alpha val="90000"/>
      </a:schemeClr>
      <a:schemeClr val="accent6">
        <a:alpha val="50000"/>
      </a:schemeClr>
    </dgm:fillClrLst>
    <dgm:linClrLst>
      <a:schemeClr val="accent6">
        <a:alpha val="90000"/>
      </a:schemeClr>
      <a:schemeClr val="accent6">
        <a:alpha val="50000"/>
      </a:schemeClr>
    </dgm:linClrLst>
    <dgm:effectClrLst/>
    <dgm:txLinClrLst/>
    <dgm:txFillClrLst/>
    <dgm:txEffectClrLst/>
  </dgm:styleLbl>
  <dgm:styleLbl name="node1">
    <dgm:fillClrLst>
      <a:schemeClr val="accent6">
        <a:alpha val="90000"/>
      </a:schemeClr>
      <a:schemeClr val="accent6">
        <a:alpha val="50000"/>
      </a:schemeClr>
    </dgm:fillClrLst>
    <dgm:linClrLst meth="repeat">
      <a:schemeClr val="lt1"/>
    </dgm:linClrLst>
    <dgm:effectClrLst/>
    <dgm:txLinClrLst/>
    <dgm:txFillClrLst/>
    <dgm:txEffectClrLst/>
  </dgm:styleLbl>
  <dgm:styleLbl name="lnNode1">
    <dgm:fillClrLst>
      <a:schemeClr val="accent6">
        <a:shade val="90000"/>
      </a:schemeClr>
      <a:schemeClr val="accent6">
        <a:tint val="50000"/>
        <a:alpha val="5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alpha val="80000"/>
      </a:schemeClr>
    </dgm:fillClrLst>
    <dgm:linClrLst meth="repeat">
      <a:schemeClr val="lt1"/>
    </dgm:linClrLst>
    <dgm:effectClrLst/>
    <dgm:txLinClrLst/>
    <dgm:txFillClrLst/>
    <dgm:txEffectClrLst/>
  </dgm:styleLbl>
  <dgm:styleLbl name="node2">
    <dgm:fillClrLst>
      <a:schemeClr val="accent6">
        <a:alpha val="70000"/>
      </a:schemeClr>
    </dgm:fillClrLst>
    <dgm:linClrLst meth="repeat">
      <a:schemeClr val="lt1"/>
    </dgm:linClrLst>
    <dgm:effectClrLst/>
    <dgm:txLinClrLst/>
    <dgm:txFillClrLst/>
    <dgm:txEffectClrLst/>
  </dgm:styleLbl>
  <dgm:styleLbl name="node3">
    <dgm:fillClrLst>
      <a:schemeClr val="accent6">
        <a:alpha val="50000"/>
      </a:schemeClr>
    </dgm:fillClrLst>
    <dgm:linClrLst meth="repeat">
      <a:schemeClr val="lt1"/>
    </dgm:linClrLst>
    <dgm:effectClrLst/>
    <dgm:txLinClrLst/>
    <dgm:txFillClrLst/>
    <dgm:txEffectClrLst/>
  </dgm:styleLbl>
  <dgm:styleLbl name="node4">
    <dgm:fillClrLst>
      <a:schemeClr val="accent6">
        <a:alpha val="30000"/>
      </a:schemeClr>
    </dgm:fillClrLst>
    <dgm:linClrLst meth="repeat">
      <a:schemeClr val="lt1"/>
    </dgm:linClrLst>
    <dgm:effectClrLst/>
    <dgm:txLinClrLst/>
    <dgm:txFillClrLst/>
    <dgm:txEffectClrLst/>
  </dgm:styleLbl>
  <dgm:styleLbl name="fgImgPlace1">
    <dgm:fillClrLst>
      <a:schemeClr val="accent6">
        <a:tint val="50000"/>
        <a:alpha val="90000"/>
      </a:schemeClr>
      <a:schemeClr val="accent6">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f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b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sibTrans1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alpha val="90000"/>
      </a:schemeClr>
    </dgm:fillClrLst>
    <dgm:linClrLst meth="repeat">
      <a:schemeClr val="lt1"/>
    </dgm:linClrLst>
    <dgm:effectClrLst/>
    <dgm:txLinClrLst/>
    <dgm:txFillClrLst/>
    <dgm:txEffectClrLst/>
  </dgm:styleLbl>
  <dgm:styleLbl name="asst1">
    <dgm:fillClrLst meth="repeat">
      <a:schemeClr val="accent6">
        <a:alpha val="90000"/>
      </a:schemeClr>
    </dgm:fillClrLst>
    <dgm:linClrLst meth="repeat">
      <a:schemeClr val="lt1"/>
    </dgm:linClrLst>
    <dgm:effectClrLst/>
    <dgm:txLinClrLst/>
    <dgm:txFillClrLst/>
    <dgm:txEffectClrLst/>
  </dgm:styleLbl>
  <dgm:styleLbl name="asst2">
    <dgm:fillClrLst>
      <a:schemeClr val="accent6">
        <a:alpha val="90000"/>
      </a:schemeClr>
    </dgm:fillClrLst>
    <dgm:linClrLst meth="repeat">
      <a:schemeClr val="lt1"/>
    </dgm:linClrLst>
    <dgm:effectClrLst/>
    <dgm:txLinClrLst/>
    <dgm:txFillClrLst/>
    <dgm:txEffectClrLst/>
  </dgm:styleLbl>
  <dgm:styleLbl name="asst3">
    <dgm:fillClrLst>
      <a:schemeClr val="accent6">
        <a:alpha val="70000"/>
      </a:schemeClr>
    </dgm:fillClrLst>
    <dgm:linClrLst meth="repeat">
      <a:schemeClr val="lt1"/>
    </dgm:linClrLst>
    <dgm:effectClrLst/>
    <dgm:txLinClrLst/>
    <dgm:txFillClrLst/>
    <dgm:txEffectClrLst/>
  </dgm:styleLbl>
  <dgm:styleLbl name="asst4">
    <dgm:fillClrLst>
      <a:schemeClr val="accent6">
        <a:alpha val="50000"/>
      </a:schemeClr>
    </dgm:fillClrLst>
    <dgm:linClrLst meth="repeat">
      <a:schemeClr val="lt1"/>
    </dgm:linClrLst>
    <dgm:effectClrLst/>
    <dgm:txLinClrLst/>
    <dgm:txFillClrLst/>
    <dgm:txEffectClrLst/>
  </dgm:styleLbl>
  <dgm:styleLbl name="parChTrans2D1">
    <dgm:fillClrLst meth="repeat">
      <a:schemeClr val="accent6">
        <a:shade val="8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a:schemeClr val="accent6">
        <a:alpha val="90000"/>
        <a:tint val="40000"/>
      </a:schemeClr>
      <a:schemeClr val="accent6">
        <a:alpha val="5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9F8B381-5807-488E-AC22-73DD4140ED4A}" type="doc">
      <dgm:prSet loTypeId="urn:microsoft.com/office/officeart/2005/8/layout/target3" loCatId="list" qsTypeId="urn:microsoft.com/office/officeart/2005/8/quickstyle/3d2" qsCatId="3D" csTypeId="urn:microsoft.com/office/officeart/2005/8/colors/accent6_5" csCatId="accent6" phldr="1"/>
      <dgm:spPr/>
      <dgm:t>
        <a:bodyPr/>
        <a:lstStyle/>
        <a:p>
          <a:endParaRPr lang="cs-CZ"/>
        </a:p>
      </dgm:t>
    </dgm:pt>
    <dgm:pt modelId="{445C7998-7549-48B0-BD68-D4F0167F02E5}">
      <dgm:prSet phldrT="[Text]" custT="1"/>
      <dgm:spPr/>
      <dgm:t>
        <a:bodyPr/>
        <a:lstStyle/>
        <a:p>
          <a:pPr algn="l"/>
          <a:r>
            <a:rPr lang="cs-CZ" sz="1100" dirty="0"/>
            <a:t>Název školy:    </a:t>
          </a:r>
          <a:r>
            <a:rPr lang="cs-CZ" sz="1100" dirty="0" smtClean="0"/>
            <a:t>Základní škola a Mateřská škola, Police nad Metují, okres Náchod</a:t>
          </a:r>
          <a:endParaRPr lang="cs-CZ" sz="1100" dirty="0"/>
        </a:p>
      </dgm:t>
    </dgm:pt>
    <dgm:pt modelId="{D4A1AC32-6B30-44CD-A965-234E2C33692F}" type="parTrans" cxnId="{BCB163C3-3B0F-4F74-88F0-37F026D4C894}">
      <dgm:prSet/>
      <dgm:spPr/>
      <dgm:t>
        <a:bodyPr/>
        <a:lstStyle/>
        <a:p>
          <a:endParaRPr lang="cs-CZ"/>
        </a:p>
      </dgm:t>
    </dgm:pt>
    <dgm:pt modelId="{C846DAC9-9D22-4975-84AF-8D4E4FA8DA5C}" type="sibTrans" cxnId="{BCB163C3-3B0F-4F74-88F0-37F026D4C894}">
      <dgm:prSet/>
      <dgm:spPr/>
      <dgm:t>
        <a:bodyPr/>
        <a:lstStyle/>
        <a:p>
          <a:endParaRPr lang="cs-CZ"/>
        </a:p>
      </dgm:t>
    </dgm:pt>
    <dgm:pt modelId="{FBBFC3EA-9D9D-4F3A-BEA6-9C2C0E46BF20}">
      <dgm:prSet phldrT="[Text]"/>
      <dgm:spPr/>
      <dgm:t>
        <a:bodyPr/>
        <a:lstStyle/>
        <a:p>
          <a:pPr algn="l"/>
          <a:r>
            <a:rPr lang="cs-CZ" dirty="0"/>
            <a:t>Autor: </a:t>
          </a:r>
          <a:r>
            <a:rPr lang="cs-CZ" dirty="0" smtClean="0"/>
            <a:t>Jiřina Vlčková</a:t>
          </a:r>
          <a:endParaRPr lang="cs-CZ" dirty="0"/>
        </a:p>
      </dgm:t>
    </dgm:pt>
    <dgm:pt modelId="{DDB8DF17-17D4-4A37-80A4-B2BE20408FA2}" type="parTrans" cxnId="{C24533D2-26E5-47EB-8A39-D4FB9E52EFE6}">
      <dgm:prSet/>
      <dgm:spPr/>
      <dgm:t>
        <a:bodyPr/>
        <a:lstStyle/>
        <a:p>
          <a:endParaRPr lang="cs-CZ"/>
        </a:p>
      </dgm:t>
    </dgm:pt>
    <dgm:pt modelId="{83B48451-91B6-4E15-99C9-0FE713D5286E}" type="sibTrans" cxnId="{C24533D2-26E5-47EB-8A39-D4FB9E52EFE6}">
      <dgm:prSet/>
      <dgm:spPr/>
      <dgm:t>
        <a:bodyPr/>
        <a:lstStyle/>
        <a:p>
          <a:endParaRPr lang="cs-CZ"/>
        </a:p>
      </dgm:t>
    </dgm:pt>
    <dgm:pt modelId="{019433A1-1324-4DE1-9E6F-32B851095F74}">
      <dgm:prSet phldrT="[Text]"/>
      <dgm:spPr/>
      <dgm:t>
        <a:bodyPr/>
        <a:lstStyle/>
        <a:p>
          <a:pPr algn="l"/>
          <a:r>
            <a:rPr lang="cs-CZ" dirty="0"/>
            <a:t>Název </a:t>
          </a:r>
          <a:r>
            <a:rPr lang="cs-CZ"/>
            <a:t>: </a:t>
          </a:r>
          <a:r>
            <a:rPr lang="cs-CZ" smtClean="0"/>
            <a:t>VY_32_INOVACE_01_10_Zemětřesení</a:t>
          </a:r>
          <a:endParaRPr lang="cs-CZ" dirty="0"/>
        </a:p>
      </dgm:t>
    </dgm:pt>
    <dgm:pt modelId="{2AB92C11-48B1-4C26-9CC1-F4AB2F53C03B}" type="parTrans" cxnId="{2A2BCF91-C654-4E19-950C-39AA1A49C169}">
      <dgm:prSet/>
      <dgm:spPr/>
      <dgm:t>
        <a:bodyPr/>
        <a:lstStyle/>
        <a:p>
          <a:endParaRPr lang="cs-CZ"/>
        </a:p>
      </dgm:t>
    </dgm:pt>
    <dgm:pt modelId="{2716416C-EF69-44CA-AEFE-14F7FF081354}" type="sibTrans" cxnId="{2A2BCF91-C654-4E19-950C-39AA1A49C169}">
      <dgm:prSet/>
      <dgm:spPr/>
      <dgm:t>
        <a:bodyPr/>
        <a:lstStyle/>
        <a:p>
          <a:endParaRPr lang="cs-CZ"/>
        </a:p>
      </dgm:t>
    </dgm:pt>
    <dgm:pt modelId="{C73C7642-F245-4585-8F88-243F9FAEF6CA}">
      <dgm:prSet/>
      <dgm:spPr/>
      <dgm:t>
        <a:bodyPr/>
        <a:lstStyle/>
        <a:p>
          <a:pPr algn="l"/>
          <a:r>
            <a:rPr lang="cs-CZ" dirty="0" smtClean="0"/>
            <a:t>Téma: Přírodopis 9. třída</a:t>
          </a:r>
          <a:endParaRPr lang="cs-CZ" dirty="0"/>
        </a:p>
      </dgm:t>
    </dgm:pt>
    <dgm:pt modelId="{3E2FFE2A-E7B1-401F-BAB6-893DF909FA64}" type="parTrans" cxnId="{808A55A3-7A45-463B-8870-E66256D18048}">
      <dgm:prSet/>
      <dgm:spPr/>
      <dgm:t>
        <a:bodyPr/>
        <a:lstStyle/>
        <a:p>
          <a:endParaRPr lang="cs-CZ"/>
        </a:p>
      </dgm:t>
    </dgm:pt>
    <dgm:pt modelId="{C6F235C3-B62B-4F7C-8AF0-6D3C84052041}" type="sibTrans" cxnId="{808A55A3-7A45-463B-8870-E66256D18048}">
      <dgm:prSet/>
      <dgm:spPr/>
      <dgm:t>
        <a:bodyPr/>
        <a:lstStyle/>
        <a:p>
          <a:endParaRPr lang="cs-CZ"/>
        </a:p>
      </dgm:t>
    </dgm:pt>
    <dgm:pt modelId="{EBC41103-E2E5-4D48-9B4B-425520D3D098}">
      <dgm:prSet/>
      <dgm:spPr/>
      <dgm:t>
        <a:bodyPr/>
        <a:lstStyle/>
        <a:p>
          <a:pPr algn="l"/>
          <a:r>
            <a:rPr lang="cs-CZ" dirty="0"/>
            <a:t>Číslo projektu</a:t>
          </a:r>
          <a:r>
            <a:rPr lang="cs-CZ" dirty="0" smtClean="0"/>
            <a:t>: CZ.1.07/1.4.00/21.1431</a:t>
          </a:r>
          <a:endParaRPr lang="cs-CZ" dirty="0"/>
        </a:p>
      </dgm:t>
    </dgm:pt>
    <dgm:pt modelId="{66EC36A9-2BA2-4EC9-AAE7-037918B0215E}" type="parTrans" cxnId="{56D768D4-D8A8-4F09-8215-BEB7EB914931}">
      <dgm:prSet/>
      <dgm:spPr/>
      <dgm:t>
        <a:bodyPr/>
        <a:lstStyle/>
        <a:p>
          <a:endParaRPr lang="cs-CZ"/>
        </a:p>
      </dgm:t>
    </dgm:pt>
    <dgm:pt modelId="{CD7C273C-2CBB-488A-8BF2-5D00DBC541E5}" type="sibTrans" cxnId="{56D768D4-D8A8-4F09-8215-BEB7EB914931}">
      <dgm:prSet/>
      <dgm:spPr/>
      <dgm:t>
        <a:bodyPr/>
        <a:lstStyle/>
        <a:p>
          <a:endParaRPr lang="cs-CZ"/>
        </a:p>
      </dgm:t>
    </dgm:pt>
    <dgm:pt modelId="{0C6E1E16-08A6-4B86-AB9F-749A7749D4C9}">
      <dgm:prSet phldrT="[Text]"/>
      <dgm:spPr/>
      <dgm:t>
        <a:bodyPr/>
        <a:lstStyle/>
        <a:p>
          <a:pPr algn="l"/>
          <a:endParaRPr lang="cs-CZ"/>
        </a:p>
      </dgm:t>
    </dgm:pt>
    <dgm:pt modelId="{16195275-21B3-4907-9A5D-8941AF020ED5}" type="parTrans" cxnId="{1473645A-91BD-4A85-95D1-5A16CDA0B60C}">
      <dgm:prSet/>
      <dgm:spPr/>
      <dgm:t>
        <a:bodyPr/>
        <a:lstStyle/>
        <a:p>
          <a:endParaRPr lang="cs-CZ"/>
        </a:p>
      </dgm:t>
    </dgm:pt>
    <dgm:pt modelId="{4A3A465D-E9EB-44FE-A57B-D00F620D5B2D}" type="sibTrans" cxnId="{1473645A-91BD-4A85-95D1-5A16CDA0B60C}">
      <dgm:prSet/>
      <dgm:spPr/>
      <dgm:t>
        <a:bodyPr/>
        <a:lstStyle/>
        <a:p>
          <a:endParaRPr lang="cs-CZ"/>
        </a:p>
      </dgm:t>
    </dgm:pt>
    <dgm:pt modelId="{9F18DD90-522E-4A06-9EDB-3FF7C7EB6637}">
      <dgm:prSet/>
      <dgm:spPr/>
      <dgm:t>
        <a:bodyPr/>
        <a:lstStyle/>
        <a:p>
          <a:pPr algn="l"/>
          <a:endParaRPr lang="cs-CZ" dirty="0"/>
        </a:p>
      </dgm:t>
    </dgm:pt>
    <dgm:pt modelId="{DC71C009-E3ED-475A-840A-BB6DF5CACA1E}" type="parTrans" cxnId="{74551AAA-BEB0-4396-BD80-6629C3B31C87}">
      <dgm:prSet/>
      <dgm:spPr/>
      <dgm:t>
        <a:bodyPr/>
        <a:lstStyle/>
        <a:p>
          <a:endParaRPr lang="cs-CZ"/>
        </a:p>
      </dgm:t>
    </dgm:pt>
    <dgm:pt modelId="{90F4423F-FE16-401C-9EF9-B9A4578C2C46}" type="sibTrans" cxnId="{74551AAA-BEB0-4396-BD80-6629C3B31C87}">
      <dgm:prSet/>
      <dgm:spPr/>
      <dgm:t>
        <a:bodyPr/>
        <a:lstStyle/>
        <a:p>
          <a:endParaRPr lang="cs-CZ"/>
        </a:p>
      </dgm:t>
    </dgm:pt>
    <dgm:pt modelId="{71045F8C-00FA-488E-A7BD-E2E6753D979D}" type="pres">
      <dgm:prSet presAssocID="{39F8B381-5807-488E-AC22-73DD4140ED4A}" presName="Name0" presStyleCnt="0">
        <dgm:presLayoutVars>
          <dgm:chMax val="7"/>
          <dgm:dir/>
          <dgm:animLvl val="lvl"/>
          <dgm:resizeHandles val="exact"/>
        </dgm:presLayoutVars>
      </dgm:prSet>
      <dgm:spPr/>
      <dgm:t>
        <a:bodyPr/>
        <a:lstStyle/>
        <a:p>
          <a:endParaRPr lang="cs-CZ"/>
        </a:p>
      </dgm:t>
    </dgm:pt>
    <dgm:pt modelId="{3577EC6B-C980-4F34-8C69-4365E7B8FC8C}" type="pres">
      <dgm:prSet presAssocID="{445C7998-7549-48B0-BD68-D4F0167F02E5}" presName="circle1" presStyleLbl="node1" presStyleIdx="0" presStyleCnt="7"/>
      <dgm:spPr/>
      <dgm:t>
        <a:bodyPr/>
        <a:lstStyle/>
        <a:p>
          <a:endParaRPr lang="cs-CZ"/>
        </a:p>
      </dgm:t>
    </dgm:pt>
    <dgm:pt modelId="{6940EB87-DC1D-4BC3-9408-9AC2E1FFC039}" type="pres">
      <dgm:prSet presAssocID="{445C7998-7549-48B0-BD68-D4F0167F02E5}" presName="space" presStyleCnt="0"/>
      <dgm:spPr/>
      <dgm:t>
        <a:bodyPr/>
        <a:lstStyle/>
        <a:p>
          <a:endParaRPr lang="cs-CZ"/>
        </a:p>
      </dgm:t>
    </dgm:pt>
    <dgm:pt modelId="{BC35EE03-4121-4EF9-923D-7CB6D30D358D}" type="pres">
      <dgm:prSet presAssocID="{445C7998-7549-48B0-BD68-D4F0167F02E5}" presName="rect1" presStyleLbl="alignAcc1" presStyleIdx="0" presStyleCnt="7"/>
      <dgm:spPr/>
      <dgm:t>
        <a:bodyPr/>
        <a:lstStyle/>
        <a:p>
          <a:endParaRPr lang="cs-CZ"/>
        </a:p>
      </dgm:t>
    </dgm:pt>
    <dgm:pt modelId="{D3840DFA-901C-4049-8AB2-27AC2BA34540}" type="pres">
      <dgm:prSet presAssocID="{0C6E1E16-08A6-4B86-AB9F-749A7749D4C9}" presName="vertSpace2" presStyleLbl="node1" presStyleIdx="0" presStyleCnt="7"/>
      <dgm:spPr/>
    </dgm:pt>
    <dgm:pt modelId="{5BDA8D49-C64C-4FDF-ACCF-171444A32B21}" type="pres">
      <dgm:prSet presAssocID="{0C6E1E16-08A6-4B86-AB9F-749A7749D4C9}" presName="circle2" presStyleLbl="node1" presStyleIdx="1" presStyleCnt="7"/>
      <dgm:spPr/>
    </dgm:pt>
    <dgm:pt modelId="{D8344A4C-A59C-418B-AE84-1CF03F62012F}" type="pres">
      <dgm:prSet presAssocID="{0C6E1E16-08A6-4B86-AB9F-749A7749D4C9}" presName="rect2" presStyleLbl="alignAcc1" presStyleIdx="1" presStyleCnt="7"/>
      <dgm:spPr/>
      <dgm:t>
        <a:bodyPr/>
        <a:lstStyle/>
        <a:p>
          <a:endParaRPr lang="cs-CZ"/>
        </a:p>
      </dgm:t>
    </dgm:pt>
    <dgm:pt modelId="{57DDA582-354B-4295-AE97-083B34E96D1A}" type="pres">
      <dgm:prSet presAssocID="{FBBFC3EA-9D9D-4F3A-BEA6-9C2C0E46BF20}" presName="vertSpace3" presStyleLbl="node1" presStyleIdx="1" presStyleCnt="7"/>
      <dgm:spPr/>
    </dgm:pt>
    <dgm:pt modelId="{4A11C032-4DF2-44E5-8C80-1286B3D4B133}" type="pres">
      <dgm:prSet presAssocID="{FBBFC3EA-9D9D-4F3A-BEA6-9C2C0E46BF20}" presName="circle3" presStyleLbl="node1" presStyleIdx="2" presStyleCnt="7"/>
      <dgm:spPr/>
    </dgm:pt>
    <dgm:pt modelId="{601CDFA2-8205-4060-95D5-B0A001D0D0E3}" type="pres">
      <dgm:prSet presAssocID="{FBBFC3EA-9D9D-4F3A-BEA6-9C2C0E46BF20}" presName="rect3" presStyleLbl="alignAcc1" presStyleIdx="2" presStyleCnt="7"/>
      <dgm:spPr/>
      <dgm:t>
        <a:bodyPr/>
        <a:lstStyle/>
        <a:p>
          <a:endParaRPr lang="cs-CZ"/>
        </a:p>
      </dgm:t>
    </dgm:pt>
    <dgm:pt modelId="{EA95FEE9-5F68-48C7-93BB-0F8C419DA96D}" type="pres">
      <dgm:prSet presAssocID="{019433A1-1324-4DE1-9E6F-32B851095F74}" presName="vertSpace4" presStyleLbl="node1" presStyleIdx="2" presStyleCnt="7"/>
      <dgm:spPr/>
    </dgm:pt>
    <dgm:pt modelId="{BB3828A8-1683-43A3-8BCA-2995B7EAE8F3}" type="pres">
      <dgm:prSet presAssocID="{019433A1-1324-4DE1-9E6F-32B851095F74}" presName="circle4" presStyleLbl="node1" presStyleIdx="3" presStyleCnt="7"/>
      <dgm:spPr/>
    </dgm:pt>
    <dgm:pt modelId="{CC1D5B29-8413-4412-9F6D-55E531B84639}" type="pres">
      <dgm:prSet presAssocID="{019433A1-1324-4DE1-9E6F-32B851095F74}" presName="rect4" presStyleLbl="alignAcc1" presStyleIdx="3" presStyleCnt="7"/>
      <dgm:spPr/>
      <dgm:t>
        <a:bodyPr/>
        <a:lstStyle/>
        <a:p>
          <a:endParaRPr lang="cs-CZ"/>
        </a:p>
      </dgm:t>
    </dgm:pt>
    <dgm:pt modelId="{AEEDACE7-4427-455B-A155-2C3381828BD7}" type="pres">
      <dgm:prSet presAssocID="{C73C7642-F245-4585-8F88-243F9FAEF6CA}" presName="vertSpace5" presStyleLbl="node1" presStyleIdx="3" presStyleCnt="7"/>
      <dgm:spPr/>
    </dgm:pt>
    <dgm:pt modelId="{7C8531F2-00DF-4DB1-A6C6-AF46193E1BBF}" type="pres">
      <dgm:prSet presAssocID="{C73C7642-F245-4585-8F88-243F9FAEF6CA}" presName="circle5" presStyleLbl="node1" presStyleIdx="4" presStyleCnt="7"/>
      <dgm:spPr/>
    </dgm:pt>
    <dgm:pt modelId="{304CA11A-E17E-4999-A128-C72BF543B20D}" type="pres">
      <dgm:prSet presAssocID="{C73C7642-F245-4585-8F88-243F9FAEF6CA}" presName="rect5" presStyleLbl="alignAcc1" presStyleIdx="4" presStyleCnt="7"/>
      <dgm:spPr/>
      <dgm:t>
        <a:bodyPr/>
        <a:lstStyle/>
        <a:p>
          <a:endParaRPr lang="cs-CZ"/>
        </a:p>
      </dgm:t>
    </dgm:pt>
    <dgm:pt modelId="{C67EF5F7-B425-49AF-82F9-2446588ED851}" type="pres">
      <dgm:prSet presAssocID="{EBC41103-E2E5-4D48-9B4B-425520D3D098}" presName="vertSpace6" presStyleLbl="node1" presStyleIdx="4" presStyleCnt="7"/>
      <dgm:spPr/>
    </dgm:pt>
    <dgm:pt modelId="{14E80F71-B028-4CCE-8C5A-7AE67F9A28C6}" type="pres">
      <dgm:prSet presAssocID="{EBC41103-E2E5-4D48-9B4B-425520D3D098}" presName="circle6" presStyleLbl="node1" presStyleIdx="5" presStyleCnt="7"/>
      <dgm:spPr/>
    </dgm:pt>
    <dgm:pt modelId="{F732C171-B6A8-40AC-BE86-9061B3C3D3B8}" type="pres">
      <dgm:prSet presAssocID="{EBC41103-E2E5-4D48-9B4B-425520D3D098}" presName="rect6" presStyleLbl="alignAcc1" presStyleIdx="5" presStyleCnt="7"/>
      <dgm:spPr/>
      <dgm:t>
        <a:bodyPr/>
        <a:lstStyle/>
        <a:p>
          <a:endParaRPr lang="cs-CZ"/>
        </a:p>
      </dgm:t>
    </dgm:pt>
    <dgm:pt modelId="{D8C5187E-68B6-4E2E-86D0-57087190219B}" type="pres">
      <dgm:prSet presAssocID="{9F18DD90-522E-4A06-9EDB-3FF7C7EB6637}" presName="vertSpace7" presStyleLbl="node1" presStyleIdx="5" presStyleCnt="7"/>
      <dgm:spPr/>
    </dgm:pt>
    <dgm:pt modelId="{1A909E4D-639C-4CB7-A7CE-FC1133FAA37E}" type="pres">
      <dgm:prSet presAssocID="{9F18DD90-522E-4A06-9EDB-3FF7C7EB6637}" presName="circle7" presStyleLbl="node1" presStyleIdx="6" presStyleCnt="7"/>
      <dgm:spPr/>
    </dgm:pt>
    <dgm:pt modelId="{D102FEF8-6917-41D2-AE5D-914C1EA8F84A}" type="pres">
      <dgm:prSet presAssocID="{9F18DD90-522E-4A06-9EDB-3FF7C7EB6637}" presName="rect7" presStyleLbl="alignAcc1" presStyleIdx="6" presStyleCnt="7"/>
      <dgm:spPr/>
      <dgm:t>
        <a:bodyPr/>
        <a:lstStyle/>
        <a:p>
          <a:endParaRPr lang="cs-CZ"/>
        </a:p>
      </dgm:t>
    </dgm:pt>
    <dgm:pt modelId="{4D19AB04-24FA-40C2-B203-52AE3D15E171}" type="pres">
      <dgm:prSet presAssocID="{445C7998-7549-48B0-BD68-D4F0167F02E5}" presName="rect1ParTxNoCh" presStyleLbl="alignAcc1" presStyleIdx="6" presStyleCnt="7">
        <dgm:presLayoutVars>
          <dgm:chMax val="1"/>
          <dgm:bulletEnabled val="1"/>
        </dgm:presLayoutVars>
      </dgm:prSet>
      <dgm:spPr/>
      <dgm:t>
        <a:bodyPr/>
        <a:lstStyle/>
        <a:p>
          <a:endParaRPr lang="cs-CZ"/>
        </a:p>
      </dgm:t>
    </dgm:pt>
    <dgm:pt modelId="{B7652895-8F40-40B1-8BC2-AD2A1592E4B6}" type="pres">
      <dgm:prSet presAssocID="{0C6E1E16-08A6-4B86-AB9F-749A7749D4C9}" presName="rect2ParTxNoCh" presStyleLbl="alignAcc1" presStyleIdx="6" presStyleCnt="7">
        <dgm:presLayoutVars>
          <dgm:chMax val="1"/>
          <dgm:bulletEnabled val="1"/>
        </dgm:presLayoutVars>
      </dgm:prSet>
      <dgm:spPr/>
      <dgm:t>
        <a:bodyPr/>
        <a:lstStyle/>
        <a:p>
          <a:endParaRPr lang="cs-CZ"/>
        </a:p>
      </dgm:t>
    </dgm:pt>
    <dgm:pt modelId="{3F478621-DC04-4E99-8ED0-6EF817E39D41}" type="pres">
      <dgm:prSet presAssocID="{FBBFC3EA-9D9D-4F3A-BEA6-9C2C0E46BF20}" presName="rect3ParTxNoCh" presStyleLbl="alignAcc1" presStyleIdx="6" presStyleCnt="7">
        <dgm:presLayoutVars>
          <dgm:chMax val="1"/>
          <dgm:bulletEnabled val="1"/>
        </dgm:presLayoutVars>
      </dgm:prSet>
      <dgm:spPr/>
      <dgm:t>
        <a:bodyPr/>
        <a:lstStyle/>
        <a:p>
          <a:endParaRPr lang="cs-CZ"/>
        </a:p>
      </dgm:t>
    </dgm:pt>
    <dgm:pt modelId="{83FE2C4A-F11C-43B1-9923-1AFAA3244381}" type="pres">
      <dgm:prSet presAssocID="{019433A1-1324-4DE1-9E6F-32B851095F74}" presName="rect4ParTxNoCh" presStyleLbl="alignAcc1" presStyleIdx="6" presStyleCnt="7">
        <dgm:presLayoutVars>
          <dgm:chMax val="1"/>
          <dgm:bulletEnabled val="1"/>
        </dgm:presLayoutVars>
      </dgm:prSet>
      <dgm:spPr/>
      <dgm:t>
        <a:bodyPr/>
        <a:lstStyle/>
        <a:p>
          <a:endParaRPr lang="cs-CZ"/>
        </a:p>
      </dgm:t>
    </dgm:pt>
    <dgm:pt modelId="{0E0F4EFC-82FA-4EC4-801E-BC2F931EC339}" type="pres">
      <dgm:prSet presAssocID="{C73C7642-F245-4585-8F88-243F9FAEF6CA}" presName="rect5ParTxNoCh" presStyleLbl="alignAcc1" presStyleIdx="6" presStyleCnt="7">
        <dgm:presLayoutVars>
          <dgm:chMax val="1"/>
          <dgm:bulletEnabled val="1"/>
        </dgm:presLayoutVars>
      </dgm:prSet>
      <dgm:spPr/>
      <dgm:t>
        <a:bodyPr/>
        <a:lstStyle/>
        <a:p>
          <a:endParaRPr lang="cs-CZ"/>
        </a:p>
      </dgm:t>
    </dgm:pt>
    <dgm:pt modelId="{D3CEBA79-51F7-49AC-8104-9DE2B978BFF4}" type="pres">
      <dgm:prSet presAssocID="{EBC41103-E2E5-4D48-9B4B-425520D3D098}" presName="rect6ParTxNoCh" presStyleLbl="alignAcc1" presStyleIdx="6" presStyleCnt="7">
        <dgm:presLayoutVars>
          <dgm:chMax val="1"/>
          <dgm:bulletEnabled val="1"/>
        </dgm:presLayoutVars>
      </dgm:prSet>
      <dgm:spPr/>
      <dgm:t>
        <a:bodyPr/>
        <a:lstStyle/>
        <a:p>
          <a:endParaRPr lang="cs-CZ"/>
        </a:p>
      </dgm:t>
    </dgm:pt>
    <dgm:pt modelId="{932F2F5B-E5E6-4E00-9503-10413FFBA7E0}" type="pres">
      <dgm:prSet presAssocID="{9F18DD90-522E-4A06-9EDB-3FF7C7EB6637}" presName="rect7ParTxNoCh" presStyleLbl="alignAcc1" presStyleIdx="6" presStyleCnt="7">
        <dgm:presLayoutVars>
          <dgm:chMax val="1"/>
          <dgm:bulletEnabled val="1"/>
        </dgm:presLayoutVars>
      </dgm:prSet>
      <dgm:spPr/>
      <dgm:t>
        <a:bodyPr/>
        <a:lstStyle/>
        <a:p>
          <a:endParaRPr lang="cs-CZ"/>
        </a:p>
      </dgm:t>
    </dgm:pt>
  </dgm:ptLst>
  <dgm:cxnLst>
    <dgm:cxn modelId="{1473645A-91BD-4A85-95D1-5A16CDA0B60C}" srcId="{39F8B381-5807-488E-AC22-73DD4140ED4A}" destId="{0C6E1E16-08A6-4B86-AB9F-749A7749D4C9}" srcOrd="1" destOrd="0" parTransId="{16195275-21B3-4907-9A5D-8941AF020ED5}" sibTransId="{4A3A465D-E9EB-44FE-A57B-D00F620D5B2D}"/>
    <dgm:cxn modelId="{27E56A60-6D15-4B30-AF99-C3AF6BB20FAE}" type="presOf" srcId="{9F18DD90-522E-4A06-9EDB-3FF7C7EB6637}" destId="{932F2F5B-E5E6-4E00-9503-10413FFBA7E0}" srcOrd="1" destOrd="0" presId="urn:microsoft.com/office/officeart/2005/8/layout/target3"/>
    <dgm:cxn modelId="{1F49B47C-3126-4E74-8593-96D96E09C661}" type="presOf" srcId="{445C7998-7549-48B0-BD68-D4F0167F02E5}" destId="{BC35EE03-4121-4EF9-923D-7CB6D30D358D}" srcOrd="0" destOrd="0" presId="urn:microsoft.com/office/officeart/2005/8/layout/target3"/>
    <dgm:cxn modelId="{808A55A3-7A45-463B-8870-E66256D18048}" srcId="{39F8B381-5807-488E-AC22-73DD4140ED4A}" destId="{C73C7642-F245-4585-8F88-243F9FAEF6CA}" srcOrd="4" destOrd="0" parTransId="{3E2FFE2A-E7B1-401F-BAB6-893DF909FA64}" sibTransId="{C6F235C3-B62B-4F7C-8AF0-6D3C84052041}"/>
    <dgm:cxn modelId="{C24533D2-26E5-47EB-8A39-D4FB9E52EFE6}" srcId="{39F8B381-5807-488E-AC22-73DD4140ED4A}" destId="{FBBFC3EA-9D9D-4F3A-BEA6-9C2C0E46BF20}" srcOrd="2" destOrd="0" parTransId="{DDB8DF17-17D4-4A37-80A4-B2BE20408FA2}" sibTransId="{83B48451-91B6-4E15-99C9-0FE713D5286E}"/>
    <dgm:cxn modelId="{F02B96FD-D0AF-4466-AAFB-FC641AC5F56E}" type="presOf" srcId="{0C6E1E16-08A6-4B86-AB9F-749A7749D4C9}" destId="{D8344A4C-A59C-418B-AE84-1CF03F62012F}" srcOrd="0" destOrd="0" presId="urn:microsoft.com/office/officeart/2005/8/layout/target3"/>
    <dgm:cxn modelId="{4455CCFF-D061-4409-A053-3C0FF78D8DF8}" type="presOf" srcId="{445C7998-7549-48B0-BD68-D4F0167F02E5}" destId="{4D19AB04-24FA-40C2-B203-52AE3D15E171}" srcOrd="1" destOrd="0" presId="urn:microsoft.com/office/officeart/2005/8/layout/target3"/>
    <dgm:cxn modelId="{B2F7E6DF-19D8-44D9-A674-383F24CF76EE}" type="presOf" srcId="{39F8B381-5807-488E-AC22-73DD4140ED4A}" destId="{71045F8C-00FA-488E-A7BD-E2E6753D979D}" srcOrd="0" destOrd="0" presId="urn:microsoft.com/office/officeart/2005/8/layout/target3"/>
    <dgm:cxn modelId="{574114A8-B60D-4B66-85FD-976B12C4B5A5}" type="presOf" srcId="{019433A1-1324-4DE1-9E6F-32B851095F74}" destId="{83FE2C4A-F11C-43B1-9923-1AFAA3244381}" srcOrd="1" destOrd="0" presId="urn:microsoft.com/office/officeart/2005/8/layout/target3"/>
    <dgm:cxn modelId="{56D768D4-D8A8-4F09-8215-BEB7EB914931}" srcId="{39F8B381-5807-488E-AC22-73DD4140ED4A}" destId="{EBC41103-E2E5-4D48-9B4B-425520D3D098}" srcOrd="5" destOrd="0" parTransId="{66EC36A9-2BA2-4EC9-AAE7-037918B0215E}" sibTransId="{CD7C273C-2CBB-488A-8BF2-5D00DBC541E5}"/>
    <dgm:cxn modelId="{139EB02B-250A-4008-90DF-1BA0483AC3E7}" type="presOf" srcId="{019433A1-1324-4DE1-9E6F-32B851095F74}" destId="{CC1D5B29-8413-4412-9F6D-55E531B84639}" srcOrd="0" destOrd="0" presId="urn:microsoft.com/office/officeart/2005/8/layout/target3"/>
    <dgm:cxn modelId="{187106AA-6322-4DC9-AE6E-0B854C8AD94D}" type="presOf" srcId="{9F18DD90-522E-4A06-9EDB-3FF7C7EB6637}" destId="{D102FEF8-6917-41D2-AE5D-914C1EA8F84A}" srcOrd="0" destOrd="0" presId="urn:microsoft.com/office/officeart/2005/8/layout/target3"/>
    <dgm:cxn modelId="{EF89DA1C-5C29-48FE-A6BE-30C3BCCD95DA}" type="presOf" srcId="{FBBFC3EA-9D9D-4F3A-BEA6-9C2C0E46BF20}" destId="{601CDFA2-8205-4060-95D5-B0A001D0D0E3}" srcOrd="0" destOrd="0" presId="urn:microsoft.com/office/officeart/2005/8/layout/target3"/>
    <dgm:cxn modelId="{74551AAA-BEB0-4396-BD80-6629C3B31C87}" srcId="{39F8B381-5807-488E-AC22-73DD4140ED4A}" destId="{9F18DD90-522E-4A06-9EDB-3FF7C7EB6637}" srcOrd="6" destOrd="0" parTransId="{DC71C009-E3ED-475A-840A-BB6DF5CACA1E}" sibTransId="{90F4423F-FE16-401C-9EF9-B9A4578C2C46}"/>
    <dgm:cxn modelId="{2A2BCF91-C654-4E19-950C-39AA1A49C169}" srcId="{39F8B381-5807-488E-AC22-73DD4140ED4A}" destId="{019433A1-1324-4DE1-9E6F-32B851095F74}" srcOrd="3" destOrd="0" parTransId="{2AB92C11-48B1-4C26-9CC1-F4AB2F53C03B}" sibTransId="{2716416C-EF69-44CA-AEFE-14F7FF081354}"/>
    <dgm:cxn modelId="{DFCD2CDC-C68F-44BC-9CC8-EAE34D1D7BE3}" type="presOf" srcId="{C73C7642-F245-4585-8F88-243F9FAEF6CA}" destId="{0E0F4EFC-82FA-4EC4-801E-BC2F931EC339}" srcOrd="1" destOrd="0" presId="urn:microsoft.com/office/officeart/2005/8/layout/target3"/>
    <dgm:cxn modelId="{DDEEF2AC-7C51-4E77-A3CF-4ED236BB5AB4}" type="presOf" srcId="{FBBFC3EA-9D9D-4F3A-BEA6-9C2C0E46BF20}" destId="{3F478621-DC04-4E99-8ED0-6EF817E39D41}" srcOrd="1" destOrd="0" presId="urn:microsoft.com/office/officeart/2005/8/layout/target3"/>
    <dgm:cxn modelId="{7A8D27AE-19B5-4542-A9C4-EF4FB8766AF6}" type="presOf" srcId="{EBC41103-E2E5-4D48-9B4B-425520D3D098}" destId="{D3CEBA79-51F7-49AC-8104-9DE2B978BFF4}" srcOrd="1" destOrd="0" presId="urn:microsoft.com/office/officeart/2005/8/layout/target3"/>
    <dgm:cxn modelId="{BCB163C3-3B0F-4F74-88F0-37F026D4C894}" srcId="{39F8B381-5807-488E-AC22-73DD4140ED4A}" destId="{445C7998-7549-48B0-BD68-D4F0167F02E5}" srcOrd="0" destOrd="0" parTransId="{D4A1AC32-6B30-44CD-A965-234E2C33692F}" sibTransId="{C846DAC9-9D22-4975-84AF-8D4E4FA8DA5C}"/>
    <dgm:cxn modelId="{5791DB01-286F-4CF8-80BA-2033D972469E}" type="presOf" srcId="{C73C7642-F245-4585-8F88-243F9FAEF6CA}" destId="{304CA11A-E17E-4999-A128-C72BF543B20D}" srcOrd="0" destOrd="0" presId="urn:microsoft.com/office/officeart/2005/8/layout/target3"/>
    <dgm:cxn modelId="{9E22FA03-6D5A-4BFF-B0E6-801F40A423FC}" type="presOf" srcId="{0C6E1E16-08A6-4B86-AB9F-749A7749D4C9}" destId="{B7652895-8F40-40B1-8BC2-AD2A1592E4B6}" srcOrd="1" destOrd="0" presId="urn:microsoft.com/office/officeart/2005/8/layout/target3"/>
    <dgm:cxn modelId="{98ABFB6E-C93B-415F-A872-20204A474F46}" type="presOf" srcId="{EBC41103-E2E5-4D48-9B4B-425520D3D098}" destId="{F732C171-B6A8-40AC-BE86-9061B3C3D3B8}" srcOrd="0" destOrd="0" presId="urn:microsoft.com/office/officeart/2005/8/layout/target3"/>
    <dgm:cxn modelId="{DE417697-1360-4D2C-A2E3-050893C4B368}" type="presParOf" srcId="{71045F8C-00FA-488E-A7BD-E2E6753D979D}" destId="{3577EC6B-C980-4F34-8C69-4365E7B8FC8C}" srcOrd="0" destOrd="0" presId="urn:microsoft.com/office/officeart/2005/8/layout/target3"/>
    <dgm:cxn modelId="{BA746E25-63F6-455E-8437-7538142DCC60}" type="presParOf" srcId="{71045F8C-00FA-488E-A7BD-E2E6753D979D}" destId="{6940EB87-DC1D-4BC3-9408-9AC2E1FFC039}" srcOrd="1" destOrd="0" presId="urn:microsoft.com/office/officeart/2005/8/layout/target3"/>
    <dgm:cxn modelId="{92A8CE7B-E6E2-4402-97B8-175A57F661F7}" type="presParOf" srcId="{71045F8C-00FA-488E-A7BD-E2E6753D979D}" destId="{BC35EE03-4121-4EF9-923D-7CB6D30D358D}" srcOrd="2" destOrd="0" presId="urn:microsoft.com/office/officeart/2005/8/layout/target3"/>
    <dgm:cxn modelId="{A0BF2E5B-7C53-4697-9FE2-7852954FF75A}" type="presParOf" srcId="{71045F8C-00FA-488E-A7BD-E2E6753D979D}" destId="{D3840DFA-901C-4049-8AB2-27AC2BA34540}" srcOrd="3" destOrd="0" presId="urn:microsoft.com/office/officeart/2005/8/layout/target3"/>
    <dgm:cxn modelId="{FEE1433C-6C9E-4624-BC58-27A71CB12D1D}" type="presParOf" srcId="{71045F8C-00FA-488E-A7BD-E2E6753D979D}" destId="{5BDA8D49-C64C-4FDF-ACCF-171444A32B21}" srcOrd="4" destOrd="0" presId="urn:microsoft.com/office/officeart/2005/8/layout/target3"/>
    <dgm:cxn modelId="{5CCD10E2-04DE-4873-A9B4-AEFCF4FADEC5}" type="presParOf" srcId="{71045F8C-00FA-488E-A7BD-E2E6753D979D}" destId="{D8344A4C-A59C-418B-AE84-1CF03F62012F}" srcOrd="5" destOrd="0" presId="urn:microsoft.com/office/officeart/2005/8/layout/target3"/>
    <dgm:cxn modelId="{B488BE37-8299-4C9B-A56C-A7AFA23C855F}" type="presParOf" srcId="{71045F8C-00FA-488E-A7BD-E2E6753D979D}" destId="{57DDA582-354B-4295-AE97-083B34E96D1A}" srcOrd="6" destOrd="0" presId="urn:microsoft.com/office/officeart/2005/8/layout/target3"/>
    <dgm:cxn modelId="{04F28B9B-B908-41C6-A44F-D302A5BA6A75}" type="presParOf" srcId="{71045F8C-00FA-488E-A7BD-E2E6753D979D}" destId="{4A11C032-4DF2-44E5-8C80-1286B3D4B133}" srcOrd="7" destOrd="0" presId="urn:microsoft.com/office/officeart/2005/8/layout/target3"/>
    <dgm:cxn modelId="{40D688F3-D2A9-4564-8A55-0EEC63F21F53}" type="presParOf" srcId="{71045F8C-00FA-488E-A7BD-E2E6753D979D}" destId="{601CDFA2-8205-4060-95D5-B0A001D0D0E3}" srcOrd="8" destOrd="0" presId="urn:microsoft.com/office/officeart/2005/8/layout/target3"/>
    <dgm:cxn modelId="{B786AD0C-D3A5-4302-96D7-72C08D100F3B}" type="presParOf" srcId="{71045F8C-00FA-488E-A7BD-E2E6753D979D}" destId="{EA95FEE9-5F68-48C7-93BB-0F8C419DA96D}" srcOrd="9" destOrd="0" presId="urn:microsoft.com/office/officeart/2005/8/layout/target3"/>
    <dgm:cxn modelId="{17239303-0268-442C-84E4-9CF1EE7456B7}" type="presParOf" srcId="{71045F8C-00FA-488E-A7BD-E2E6753D979D}" destId="{BB3828A8-1683-43A3-8BCA-2995B7EAE8F3}" srcOrd="10" destOrd="0" presId="urn:microsoft.com/office/officeart/2005/8/layout/target3"/>
    <dgm:cxn modelId="{1BB50963-4026-4D70-B41B-35837997A5D6}" type="presParOf" srcId="{71045F8C-00FA-488E-A7BD-E2E6753D979D}" destId="{CC1D5B29-8413-4412-9F6D-55E531B84639}" srcOrd="11" destOrd="0" presId="urn:microsoft.com/office/officeart/2005/8/layout/target3"/>
    <dgm:cxn modelId="{1C6AAF37-626E-4386-B5DA-571231DBB27C}" type="presParOf" srcId="{71045F8C-00FA-488E-A7BD-E2E6753D979D}" destId="{AEEDACE7-4427-455B-A155-2C3381828BD7}" srcOrd="12" destOrd="0" presId="urn:microsoft.com/office/officeart/2005/8/layout/target3"/>
    <dgm:cxn modelId="{FA4DBB59-D7FB-46D7-8E29-9B735E3C7044}" type="presParOf" srcId="{71045F8C-00FA-488E-A7BD-E2E6753D979D}" destId="{7C8531F2-00DF-4DB1-A6C6-AF46193E1BBF}" srcOrd="13" destOrd="0" presId="urn:microsoft.com/office/officeart/2005/8/layout/target3"/>
    <dgm:cxn modelId="{9038DC1D-CA3E-4FC0-B7DA-F6C0860D5A07}" type="presParOf" srcId="{71045F8C-00FA-488E-A7BD-E2E6753D979D}" destId="{304CA11A-E17E-4999-A128-C72BF543B20D}" srcOrd="14" destOrd="0" presId="urn:microsoft.com/office/officeart/2005/8/layout/target3"/>
    <dgm:cxn modelId="{7696F90B-C9D5-4A8B-844F-2429C5DE6E88}" type="presParOf" srcId="{71045F8C-00FA-488E-A7BD-E2E6753D979D}" destId="{C67EF5F7-B425-49AF-82F9-2446588ED851}" srcOrd="15" destOrd="0" presId="urn:microsoft.com/office/officeart/2005/8/layout/target3"/>
    <dgm:cxn modelId="{26A56947-725D-4D2D-B846-C6B9CEF0DA4D}" type="presParOf" srcId="{71045F8C-00FA-488E-A7BD-E2E6753D979D}" destId="{14E80F71-B028-4CCE-8C5A-7AE67F9A28C6}" srcOrd="16" destOrd="0" presId="urn:microsoft.com/office/officeart/2005/8/layout/target3"/>
    <dgm:cxn modelId="{E31DB8ED-5F23-4EDE-8234-4624D50F31CC}" type="presParOf" srcId="{71045F8C-00FA-488E-A7BD-E2E6753D979D}" destId="{F732C171-B6A8-40AC-BE86-9061B3C3D3B8}" srcOrd="17" destOrd="0" presId="urn:microsoft.com/office/officeart/2005/8/layout/target3"/>
    <dgm:cxn modelId="{D16661BC-1AD4-41BE-8835-A495CFDEE6EE}" type="presParOf" srcId="{71045F8C-00FA-488E-A7BD-E2E6753D979D}" destId="{D8C5187E-68B6-4E2E-86D0-57087190219B}" srcOrd="18" destOrd="0" presId="urn:microsoft.com/office/officeart/2005/8/layout/target3"/>
    <dgm:cxn modelId="{A782218C-64D3-4EB8-9917-08643CBBC499}" type="presParOf" srcId="{71045F8C-00FA-488E-A7BD-E2E6753D979D}" destId="{1A909E4D-639C-4CB7-A7CE-FC1133FAA37E}" srcOrd="19" destOrd="0" presId="urn:microsoft.com/office/officeart/2005/8/layout/target3"/>
    <dgm:cxn modelId="{D8A46D4C-0479-49B3-9A14-D99B419E9374}" type="presParOf" srcId="{71045F8C-00FA-488E-A7BD-E2E6753D979D}" destId="{D102FEF8-6917-41D2-AE5D-914C1EA8F84A}" srcOrd="20" destOrd="0" presId="urn:microsoft.com/office/officeart/2005/8/layout/target3"/>
    <dgm:cxn modelId="{00A003CF-4BAE-4A7E-B527-319406F52F72}" type="presParOf" srcId="{71045F8C-00FA-488E-A7BD-E2E6753D979D}" destId="{4D19AB04-24FA-40C2-B203-52AE3D15E171}" srcOrd="21" destOrd="0" presId="urn:microsoft.com/office/officeart/2005/8/layout/target3"/>
    <dgm:cxn modelId="{83C42F6B-AFFA-4788-8586-26047B1C1830}" type="presParOf" srcId="{71045F8C-00FA-488E-A7BD-E2E6753D979D}" destId="{B7652895-8F40-40B1-8BC2-AD2A1592E4B6}" srcOrd="22" destOrd="0" presId="urn:microsoft.com/office/officeart/2005/8/layout/target3"/>
    <dgm:cxn modelId="{79EC0E4D-C124-47B3-AEEE-3BF3A409DA1C}" type="presParOf" srcId="{71045F8C-00FA-488E-A7BD-E2E6753D979D}" destId="{3F478621-DC04-4E99-8ED0-6EF817E39D41}" srcOrd="23" destOrd="0" presId="urn:microsoft.com/office/officeart/2005/8/layout/target3"/>
    <dgm:cxn modelId="{F83EDD4D-2857-4208-B80E-A43D9D885DF0}" type="presParOf" srcId="{71045F8C-00FA-488E-A7BD-E2E6753D979D}" destId="{83FE2C4A-F11C-43B1-9923-1AFAA3244381}" srcOrd="24" destOrd="0" presId="urn:microsoft.com/office/officeart/2005/8/layout/target3"/>
    <dgm:cxn modelId="{6AEE2849-8C05-4E7B-A05C-4F8D0DC7D9C6}" type="presParOf" srcId="{71045F8C-00FA-488E-A7BD-E2E6753D979D}" destId="{0E0F4EFC-82FA-4EC4-801E-BC2F931EC339}" srcOrd="25" destOrd="0" presId="urn:microsoft.com/office/officeart/2005/8/layout/target3"/>
    <dgm:cxn modelId="{AE48CE57-3F43-4E93-A410-6C838F8F100F}" type="presParOf" srcId="{71045F8C-00FA-488E-A7BD-E2E6753D979D}" destId="{D3CEBA79-51F7-49AC-8104-9DE2B978BFF4}" srcOrd="26" destOrd="0" presId="urn:microsoft.com/office/officeart/2005/8/layout/target3"/>
    <dgm:cxn modelId="{8DCAFD80-BFC5-4BFD-BA17-9B6F39E11FDD}" type="presParOf" srcId="{71045F8C-00FA-488E-A7BD-E2E6753D979D}" destId="{932F2F5B-E5E6-4E00-9503-10413FFBA7E0}" srcOrd="27" destOrd="0" presId="urn:microsoft.com/office/officeart/2005/8/layout/targe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77EC6B-C980-4F34-8C69-4365E7B8FC8C}">
      <dsp:nvSpPr>
        <dsp:cNvPr id="0" name=""/>
        <dsp:cNvSpPr/>
      </dsp:nvSpPr>
      <dsp:spPr>
        <a:xfrm>
          <a:off x="0" y="7200"/>
          <a:ext cx="4018046" cy="4018046"/>
        </a:xfrm>
        <a:prstGeom prst="pie">
          <a:avLst>
            <a:gd name="adj1" fmla="val 5400000"/>
            <a:gd name="adj2" fmla="val 16200000"/>
          </a:avLst>
        </a:prstGeom>
        <a:gradFill rotWithShape="0">
          <a:gsLst>
            <a:gs pos="0">
              <a:schemeClr val="accent6">
                <a:alpha val="90000"/>
                <a:hueOff val="0"/>
                <a:satOff val="0"/>
                <a:lumOff val="0"/>
                <a:alphaOff val="0"/>
                <a:lumMod val="95000"/>
              </a:schemeClr>
            </a:gs>
            <a:gs pos="100000">
              <a:schemeClr val="accent6">
                <a:alpha val="90000"/>
                <a:hueOff val="0"/>
                <a:satOff val="0"/>
                <a:lumOff val="0"/>
                <a:alphaOff val="0"/>
                <a:shade val="82000"/>
                <a:satMod val="125000"/>
                <a:lumMod val="74000"/>
              </a:schemeClr>
            </a:gs>
          </a:gsLst>
          <a:lin ang="5400000" scaled="0"/>
        </a:gradFill>
        <a:ln>
          <a:noFill/>
        </a:ln>
        <a:effectLst>
          <a:outerShdw blurRad="40005" dist="22984" dir="5400000" rotWithShape="0">
            <a:srgbClr val="000000">
              <a:alpha val="4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BC35EE03-4121-4EF9-923D-7CB6D30D358D}">
      <dsp:nvSpPr>
        <dsp:cNvPr id="0" name=""/>
        <dsp:cNvSpPr/>
      </dsp:nvSpPr>
      <dsp:spPr>
        <a:xfrm>
          <a:off x="2009023" y="7200"/>
          <a:ext cx="4687720" cy="4018046"/>
        </a:xfrm>
        <a:prstGeom prst="rect">
          <a:avLst/>
        </a:prstGeom>
        <a:solidFill>
          <a:schemeClr val="lt1">
            <a:alpha val="90000"/>
            <a:hueOff val="0"/>
            <a:satOff val="0"/>
            <a:lumOff val="0"/>
            <a:alphaOff val="0"/>
          </a:schemeClr>
        </a:solidFill>
        <a:ln w="9525" cap="flat" cmpd="sng" algn="ctr">
          <a:solidFill>
            <a:schemeClr val="accent6">
              <a:alpha val="90000"/>
              <a:hueOff val="0"/>
              <a:satOff val="0"/>
              <a:lumOff val="0"/>
              <a:alphaOff val="0"/>
            </a:schemeClr>
          </a:solidFill>
          <a:prstDash val="solid"/>
        </a:ln>
        <a:effectLst>
          <a:outerShdw blurRad="40005" dist="22984" dir="5400000" rotWithShape="0">
            <a:srgbClr val="000000">
              <a:alpha val="45000"/>
            </a:srgbClr>
          </a:outerShdw>
        </a:effectLst>
        <a:scene3d>
          <a:camera prst="orthographicFront"/>
          <a:lightRig rig="threePt" dir="t">
            <a:rot lat="0" lon="0" rev="7500000"/>
          </a:lightRig>
        </a:scene3d>
        <a:sp3d extrusionH="190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41910" tIns="41910" rIns="41910" bIns="41910" numCol="1" spcCol="1270" anchor="ctr" anchorCtr="0">
          <a:noAutofit/>
        </a:bodyPr>
        <a:lstStyle/>
        <a:p>
          <a:pPr lvl="0" algn="l" defTabSz="488950">
            <a:lnSpc>
              <a:spcPct val="90000"/>
            </a:lnSpc>
            <a:spcBef>
              <a:spcPct val="0"/>
            </a:spcBef>
            <a:spcAft>
              <a:spcPct val="35000"/>
            </a:spcAft>
          </a:pPr>
          <a:r>
            <a:rPr lang="cs-CZ" sz="1100" kern="1200" dirty="0"/>
            <a:t>Název školy:    </a:t>
          </a:r>
          <a:r>
            <a:rPr lang="cs-CZ" sz="1100" kern="1200" dirty="0" smtClean="0"/>
            <a:t>Základní škola a Mateřská škola, Police nad Metují, okres Náchod</a:t>
          </a:r>
          <a:endParaRPr lang="cs-CZ" sz="1100" kern="1200" dirty="0"/>
        </a:p>
      </dsp:txBody>
      <dsp:txXfrm>
        <a:off x="2009023" y="7200"/>
        <a:ext cx="4687720" cy="401804"/>
      </dsp:txXfrm>
    </dsp:sp>
    <dsp:sp modelId="{5BDA8D49-C64C-4FDF-ACCF-171444A32B21}">
      <dsp:nvSpPr>
        <dsp:cNvPr id="0" name=""/>
        <dsp:cNvSpPr/>
      </dsp:nvSpPr>
      <dsp:spPr>
        <a:xfrm>
          <a:off x="301353" y="409004"/>
          <a:ext cx="3415340" cy="3415340"/>
        </a:xfrm>
        <a:prstGeom prst="pie">
          <a:avLst>
            <a:gd name="adj1" fmla="val 5400000"/>
            <a:gd name="adj2" fmla="val 16200000"/>
          </a:avLst>
        </a:prstGeom>
        <a:gradFill rotWithShape="0">
          <a:gsLst>
            <a:gs pos="0">
              <a:schemeClr val="accent6">
                <a:alpha val="90000"/>
                <a:hueOff val="0"/>
                <a:satOff val="0"/>
                <a:lumOff val="0"/>
                <a:alphaOff val="-6667"/>
                <a:lumMod val="95000"/>
              </a:schemeClr>
            </a:gs>
            <a:gs pos="100000">
              <a:schemeClr val="accent6">
                <a:alpha val="90000"/>
                <a:hueOff val="0"/>
                <a:satOff val="0"/>
                <a:lumOff val="0"/>
                <a:alphaOff val="-6667"/>
                <a:shade val="82000"/>
                <a:satMod val="125000"/>
                <a:lumMod val="74000"/>
              </a:schemeClr>
            </a:gs>
          </a:gsLst>
          <a:lin ang="5400000" scaled="0"/>
        </a:gradFill>
        <a:ln>
          <a:noFill/>
        </a:ln>
        <a:effectLst>
          <a:outerShdw blurRad="40005" dist="22984" dir="5400000" rotWithShape="0">
            <a:srgbClr val="000000">
              <a:alpha val="4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D8344A4C-A59C-418B-AE84-1CF03F62012F}">
      <dsp:nvSpPr>
        <dsp:cNvPr id="0" name=""/>
        <dsp:cNvSpPr/>
      </dsp:nvSpPr>
      <dsp:spPr>
        <a:xfrm>
          <a:off x="2009023" y="409004"/>
          <a:ext cx="4687720" cy="3415340"/>
        </a:xfrm>
        <a:prstGeom prst="rect">
          <a:avLst/>
        </a:prstGeom>
        <a:solidFill>
          <a:schemeClr val="lt1">
            <a:alpha val="90000"/>
            <a:hueOff val="0"/>
            <a:satOff val="0"/>
            <a:lumOff val="0"/>
            <a:alphaOff val="0"/>
          </a:schemeClr>
        </a:solidFill>
        <a:ln w="9525" cap="flat" cmpd="sng" algn="ctr">
          <a:solidFill>
            <a:schemeClr val="accent6">
              <a:alpha val="90000"/>
              <a:hueOff val="0"/>
              <a:satOff val="0"/>
              <a:lumOff val="0"/>
              <a:alphaOff val="-6667"/>
            </a:schemeClr>
          </a:solidFill>
          <a:prstDash val="solid"/>
        </a:ln>
        <a:effectLst>
          <a:outerShdw blurRad="40005" dist="22984" dir="5400000" rotWithShape="0">
            <a:srgbClr val="000000">
              <a:alpha val="45000"/>
            </a:srgbClr>
          </a:outerShdw>
        </a:effectLst>
        <a:scene3d>
          <a:camera prst="orthographicFront"/>
          <a:lightRig rig="threePt" dir="t">
            <a:rot lat="0" lon="0" rev="7500000"/>
          </a:lightRig>
        </a:scene3d>
        <a:sp3d extrusionH="190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64770" tIns="64770" rIns="64770" bIns="64770" numCol="1" spcCol="1270" anchor="ctr" anchorCtr="0">
          <a:noAutofit/>
        </a:bodyPr>
        <a:lstStyle/>
        <a:p>
          <a:pPr lvl="0" algn="l" defTabSz="755650">
            <a:lnSpc>
              <a:spcPct val="90000"/>
            </a:lnSpc>
            <a:spcBef>
              <a:spcPct val="0"/>
            </a:spcBef>
            <a:spcAft>
              <a:spcPct val="35000"/>
            </a:spcAft>
          </a:pPr>
          <a:endParaRPr lang="cs-CZ" sz="1700" kern="1200"/>
        </a:p>
      </dsp:txBody>
      <dsp:txXfrm>
        <a:off x="2009023" y="409004"/>
        <a:ext cx="4687720" cy="401804"/>
      </dsp:txXfrm>
    </dsp:sp>
    <dsp:sp modelId="{4A11C032-4DF2-44E5-8C80-1286B3D4B133}">
      <dsp:nvSpPr>
        <dsp:cNvPr id="0" name=""/>
        <dsp:cNvSpPr/>
      </dsp:nvSpPr>
      <dsp:spPr>
        <a:xfrm>
          <a:off x="602706" y="810808"/>
          <a:ext cx="2812633" cy="2812633"/>
        </a:xfrm>
        <a:prstGeom prst="pie">
          <a:avLst>
            <a:gd name="adj1" fmla="val 5400000"/>
            <a:gd name="adj2" fmla="val 16200000"/>
          </a:avLst>
        </a:prstGeom>
        <a:gradFill rotWithShape="0">
          <a:gsLst>
            <a:gs pos="0">
              <a:schemeClr val="accent6">
                <a:alpha val="90000"/>
                <a:hueOff val="0"/>
                <a:satOff val="0"/>
                <a:lumOff val="0"/>
                <a:alphaOff val="-13333"/>
                <a:lumMod val="95000"/>
              </a:schemeClr>
            </a:gs>
            <a:gs pos="100000">
              <a:schemeClr val="accent6">
                <a:alpha val="90000"/>
                <a:hueOff val="0"/>
                <a:satOff val="0"/>
                <a:lumOff val="0"/>
                <a:alphaOff val="-13333"/>
                <a:shade val="82000"/>
                <a:satMod val="125000"/>
                <a:lumMod val="74000"/>
              </a:schemeClr>
            </a:gs>
          </a:gsLst>
          <a:lin ang="5400000" scaled="0"/>
        </a:gradFill>
        <a:ln>
          <a:noFill/>
        </a:ln>
        <a:effectLst>
          <a:outerShdw blurRad="40005" dist="22984" dir="5400000" rotWithShape="0">
            <a:srgbClr val="000000">
              <a:alpha val="4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601CDFA2-8205-4060-95D5-B0A001D0D0E3}">
      <dsp:nvSpPr>
        <dsp:cNvPr id="0" name=""/>
        <dsp:cNvSpPr/>
      </dsp:nvSpPr>
      <dsp:spPr>
        <a:xfrm>
          <a:off x="2009023" y="810808"/>
          <a:ext cx="4687720" cy="2812633"/>
        </a:xfrm>
        <a:prstGeom prst="rect">
          <a:avLst/>
        </a:prstGeom>
        <a:solidFill>
          <a:schemeClr val="lt1">
            <a:alpha val="90000"/>
            <a:hueOff val="0"/>
            <a:satOff val="0"/>
            <a:lumOff val="0"/>
            <a:alphaOff val="0"/>
          </a:schemeClr>
        </a:solidFill>
        <a:ln w="9525" cap="flat" cmpd="sng" algn="ctr">
          <a:solidFill>
            <a:schemeClr val="accent6">
              <a:alpha val="90000"/>
              <a:hueOff val="0"/>
              <a:satOff val="0"/>
              <a:lumOff val="0"/>
              <a:alphaOff val="-13333"/>
            </a:schemeClr>
          </a:solidFill>
          <a:prstDash val="solid"/>
        </a:ln>
        <a:effectLst>
          <a:outerShdw blurRad="40005" dist="22984" dir="5400000" rotWithShape="0">
            <a:srgbClr val="000000">
              <a:alpha val="45000"/>
            </a:srgbClr>
          </a:outerShdw>
        </a:effectLst>
        <a:scene3d>
          <a:camera prst="orthographicFront"/>
          <a:lightRig rig="threePt" dir="t">
            <a:rot lat="0" lon="0" rev="7500000"/>
          </a:lightRig>
        </a:scene3d>
        <a:sp3d extrusionH="190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64770" tIns="64770" rIns="64770" bIns="64770" numCol="1" spcCol="1270" anchor="ctr" anchorCtr="0">
          <a:noAutofit/>
        </a:bodyPr>
        <a:lstStyle/>
        <a:p>
          <a:pPr lvl="0" algn="l" defTabSz="755650">
            <a:lnSpc>
              <a:spcPct val="90000"/>
            </a:lnSpc>
            <a:spcBef>
              <a:spcPct val="0"/>
            </a:spcBef>
            <a:spcAft>
              <a:spcPct val="35000"/>
            </a:spcAft>
          </a:pPr>
          <a:r>
            <a:rPr lang="cs-CZ" sz="1700" kern="1200" dirty="0"/>
            <a:t>Autor: </a:t>
          </a:r>
          <a:r>
            <a:rPr lang="cs-CZ" sz="1700" kern="1200" dirty="0" smtClean="0"/>
            <a:t>Jiřina Vlčková</a:t>
          </a:r>
          <a:endParaRPr lang="cs-CZ" sz="1700" kern="1200" dirty="0"/>
        </a:p>
      </dsp:txBody>
      <dsp:txXfrm>
        <a:off x="2009023" y="810808"/>
        <a:ext cx="4687720" cy="401804"/>
      </dsp:txXfrm>
    </dsp:sp>
    <dsp:sp modelId="{BB3828A8-1683-43A3-8BCA-2995B7EAE8F3}">
      <dsp:nvSpPr>
        <dsp:cNvPr id="0" name=""/>
        <dsp:cNvSpPr/>
      </dsp:nvSpPr>
      <dsp:spPr>
        <a:xfrm>
          <a:off x="904059" y="1212612"/>
          <a:ext cx="2209927" cy="2209927"/>
        </a:xfrm>
        <a:prstGeom prst="pie">
          <a:avLst>
            <a:gd name="adj1" fmla="val 5400000"/>
            <a:gd name="adj2" fmla="val 16200000"/>
          </a:avLst>
        </a:prstGeom>
        <a:gradFill rotWithShape="0">
          <a:gsLst>
            <a:gs pos="0">
              <a:schemeClr val="accent6">
                <a:alpha val="90000"/>
                <a:hueOff val="0"/>
                <a:satOff val="0"/>
                <a:lumOff val="0"/>
                <a:alphaOff val="-20000"/>
                <a:lumMod val="95000"/>
              </a:schemeClr>
            </a:gs>
            <a:gs pos="100000">
              <a:schemeClr val="accent6">
                <a:alpha val="90000"/>
                <a:hueOff val="0"/>
                <a:satOff val="0"/>
                <a:lumOff val="0"/>
                <a:alphaOff val="-20000"/>
                <a:shade val="82000"/>
                <a:satMod val="125000"/>
                <a:lumMod val="74000"/>
              </a:schemeClr>
            </a:gs>
          </a:gsLst>
          <a:lin ang="5400000" scaled="0"/>
        </a:gradFill>
        <a:ln>
          <a:noFill/>
        </a:ln>
        <a:effectLst>
          <a:outerShdw blurRad="40005" dist="22984" dir="5400000" rotWithShape="0">
            <a:srgbClr val="000000">
              <a:alpha val="4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CC1D5B29-8413-4412-9F6D-55E531B84639}">
      <dsp:nvSpPr>
        <dsp:cNvPr id="0" name=""/>
        <dsp:cNvSpPr/>
      </dsp:nvSpPr>
      <dsp:spPr>
        <a:xfrm>
          <a:off x="2009023" y="1212612"/>
          <a:ext cx="4687720" cy="2209927"/>
        </a:xfrm>
        <a:prstGeom prst="rect">
          <a:avLst/>
        </a:prstGeom>
        <a:solidFill>
          <a:schemeClr val="lt1">
            <a:alpha val="90000"/>
            <a:hueOff val="0"/>
            <a:satOff val="0"/>
            <a:lumOff val="0"/>
            <a:alphaOff val="0"/>
          </a:schemeClr>
        </a:solidFill>
        <a:ln w="9525" cap="flat" cmpd="sng" algn="ctr">
          <a:solidFill>
            <a:schemeClr val="accent6">
              <a:alpha val="90000"/>
              <a:hueOff val="0"/>
              <a:satOff val="0"/>
              <a:lumOff val="0"/>
              <a:alphaOff val="-20000"/>
            </a:schemeClr>
          </a:solidFill>
          <a:prstDash val="solid"/>
        </a:ln>
        <a:effectLst>
          <a:outerShdw blurRad="40005" dist="22984" dir="5400000" rotWithShape="0">
            <a:srgbClr val="000000">
              <a:alpha val="45000"/>
            </a:srgbClr>
          </a:outerShdw>
        </a:effectLst>
        <a:scene3d>
          <a:camera prst="orthographicFront"/>
          <a:lightRig rig="threePt" dir="t">
            <a:rot lat="0" lon="0" rev="7500000"/>
          </a:lightRig>
        </a:scene3d>
        <a:sp3d extrusionH="190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64770" tIns="64770" rIns="64770" bIns="64770" numCol="1" spcCol="1270" anchor="ctr" anchorCtr="0">
          <a:noAutofit/>
        </a:bodyPr>
        <a:lstStyle/>
        <a:p>
          <a:pPr lvl="0" algn="l" defTabSz="755650">
            <a:lnSpc>
              <a:spcPct val="90000"/>
            </a:lnSpc>
            <a:spcBef>
              <a:spcPct val="0"/>
            </a:spcBef>
            <a:spcAft>
              <a:spcPct val="35000"/>
            </a:spcAft>
          </a:pPr>
          <a:r>
            <a:rPr lang="cs-CZ" sz="1700" kern="1200" dirty="0"/>
            <a:t>Název </a:t>
          </a:r>
          <a:r>
            <a:rPr lang="cs-CZ" sz="1700" kern="1200"/>
            <a:t>: </a:t>
          </a:r>
          <a:r>
            <a:rPr lang="cs-CZ" sz="1700" kern="1200" smtClean="0"/>
            <a:t>VY_32_INOVACE_01_10_Zemětřesení</a:t>
          </a:r>
          <a:endParaRPr lang="cs-CZ" sz="1700" kern="1200" dirty="0"/>
        </a:p>
      </dsp:txBody>
      <dsp:txXfrm>
        <a:off x="2009023" y="1212612"/>
        <a:ext cx="4687720" cy="401808"/>
      </dsp:txXfrm>
    </dsp:sp>
    <dsp:sp modelId="{7C8531F2-00DF-4DB1-A6C6-AF46193E1BBF}">
      <dsp:nvSpPr>
        <dsp:cNvPr id="0" name=""/>
        <dsp:cNvSpPr/>
      </dsp:nvSpPr>
      <dsp:spPr>
        <a:xfrm>
          <a:off x="1205414" y="1614421"/>
          <a:ext cx="1607216" cy="1607216"/>
        </a:xfrm>
        <a:prstGeom prst="pie">
          <a:avLst>
            <a:gd name="adj1" fmla="val 5400000"/>
            <a:gd name="adj2" fmla="val 16200000"/>
          </a:avLst>
        </a:prstGeom>
        <a:gradFill rotWithShape="0">
          <a:gsLst>
            <a:gs pos="0">
              <a:schemeClr val="accent6">
                <a:alpha val="90000"/>
                <a:hueOff val="0"/>
                <a:satOff val="0"/>
                <a:lumOff val="0"/>
                <a:alphaOff val="-26667"/>
                <a:lumMod val="95000"/>
              </a:schemeClr>
            </a:gs>
            <a:gs pos="100000">
              <a:schemeClr val="accent6">
                <a:alpha val="90000"/>
                <a:hueOff val="0"/>
                <a:satOff val="0"/>
                <a:lumOff val="0"/>
                <a:alphaOff val="-26667"/>
                <a:shade val="82000"/>
                <a:satMod val="125000"/>
                <a:lumMod val="74000"/>
              </a:schemeClr>
            </a:gs>
          </a:gsLst>
          <a:lin ang="5400000" scaled="0"/>
        </a:gradFill>
        <a:ln>
          <a:noFill/>
        </a:ln>
        <a:effectLst>
          <a:outerShdw blurRad="40005" dist="22984" dir="5400000" rotWithShape="0">
            <a:srgbClr val="000000">
              <a:alpha val="4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304CA11A-E17E-4999-A128-C72BF543B20D}">
      <dsp:nvSpPr>
        <dsp:cNvPr id="0" name=""/>
        <dsp:cNvSpPr/>
      </dsp:nvSpPr>
      <dsp:spPr>
        <a:xfrm>
          <a:off x="2009023" y="1614421"/>
          <a:ext cx="4687720" cy="1607216"/>
        </a:xfrm>
        <a:prstGeom prst="rect">
          <a:avLst/>
        </a:prstGeom>
        <a:solidFill>
          <a:schemeClr val="lt1">
            <a:alpha val="90000"/>
            <a:hueOff val="0"/>
            <a:satOff val="0"/>
            <a:lumOff val="0"/>
            <a:alphaOff val="0"/>
          </a:schemeClr>
        </a:solidFill>
        <a:ln w="9525" cap="flat" cmpd="sng" algn="ctr">
          <a:solidFill>
            <a:schemeClr val="accent6">
              <a:alpha val="90000"/>
              <a:hueOff val="0"/>
              <a:satOff val="0"/>
              <a:lumOff val="0"/>
              <a:alphaOff val="-26667"/>
            </a:schemeClr>
          </a:solidFill>
          <a:prstDash val="solid"/>
        </a:ln>
        <a:effectLst>
          <a:outerShdw blurRad="40005" dist="22984" dir="5400000" rotWithShape="0">
            <a:srgbClr val="000000">
              <a:alpha val="45000"/>
            </a:srgbClr>
          </a:outerShdw>
        </a:effectLst>
        <a:scene3d>
          <a:camera prst="orthographicFront"/>
          <a:lightRig rig="threePt" dir="t">
            <a:rot lat="0" lon="0" rev="7500000"/>
          </a:lightRig>
        </a:scene3d>
        <a:sp3d extrusionH="190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64770" tIns="64770" rIns="64770" bIns="64770" numCol="1" spcCol="1270" anchor="ctr" anchorCtr="0">
          <a:noAutofit/>
        </a:bodyPr>
        <a:lstStyle/>
        <a:p>
          <a:pPr lvl="0" algn="l" defTabSz="755650">
            <a:lnSpc>
              <a:spcPct val="90000"/>
            </a:lnSpc>
            <a:spcBef>
              <a:spcPct val="0"/>
            </a:spcBef>
            <a:spcAft>
              <a:spcPct val="35000"/>
            </a:spcAft>
          </a:pPr>
          <a:r>
            <a:rPr lang="cs-CZ" sz="1700" kern="1200" dirty="0" smtClean="0"/>
            <a:t>Téma: Přírodopis 9. třída</a:t>
          </a:r>
          <a:endParaRPr lang="cs-CZ" sz="1700" kern="1200" dirty="0"/>
        </a:p>
      </dsp:txBody>
      <dsp:txXfrm>
        <a:off x="2009023" y="1614421"/>
        <a:ext cx="4687720" cy="401804"/>
      </dsp:txXfrm>
    </dsp:sp>
    <dsp:sp modelId="{14E80F71-B028-4CCE-8C5A-7AE67F9A28C6}">
      <dsp:nvSpPr>
        <dsp:cNvPr id="0" name=""/>
        <dsp:cNvSpPr/>
      </dsp:nvSpPr>
      <dsp:spPr>
        <a:xfrm>
          <a:off x="1506768" y="2016225"/>
          <a:ext cx="1004510" cy="1004510"/>
        </a:xfrm>
        <a:prstGeom prst="pie">
          <a:avLst>
            <a:gd name="adj1" fmla="val 5400000"/>
            <a:gd name="adj2" fmla="val 16200000"/>
          </a:avLst>
        </a:prstGeom>
        <a:gradFill rotWithShape="0">
          <a:gsLst>
            <a:gs pos="0">
              <a:schemeClr val="accent6">
                <a:alpha val="90000"/>
                <a:hueOff val="0"/>
                <a:satOff val="0"/>
                <a:lumOff val="0"/>
                <a:alphaOff val="-33333"/>
                <a:lumMod val="95000"/>
              </a:schemeClr>
            </a:gs>
            <a:gs pos="100000">
              <a:schemeClr val="accent6">
                <a:alpha val="90000"/>
                <a:hueOff val="0"/>
                <a:satOff val="0"/>
                <a:lumOff val="0"/>
                <a:alphaOff val="-33333"/>
                <a:shade val="82000"/>
                <a:satMod val="125000"/>
                <a:lumMod val="74000"/>
              </a:schemeClr>
            </a:gs>
          </a:gsLst>
          <a:lin ang="5400000" scaled="0"/>
        </a:gradFill>
        <a:ln>
          <a:noFill/>
        </a:ln>
        <a:effectLst>
          <a:outerShdw blurRad="40005" dist="22984" dir="5400000" rotWithShape="0">
            <a:srgbClr val="000000">
              <a:alpha val="4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F732C171-B6A8-40AC-BE86-9061B3C3D3B8}">
      <dsp:nvSpPr>
        <dsp:cNvPr id="0" name=""/>
        <dsp:cNvSpPr/>
      </dsp:nvSpPr>
      <dsp:spPr>
        <a:xfrm>
          <a:off x="2009023" y="2016225"/>
          <a:ext cx="4687720" cy="1004510"/>
        </a:xfrm>
        <a:prstGeom prst="rect">
          <a:avLst/>
        </a:prstGeom>
        <a:solidFill>
          <a:schemeClr val="lt1">
            <a:alpha val="90000"/>
            <a:hueOff val="0"/>
            <a:satOff val="0"/>
            <a:lumOff val="0"/>
            <a:alphaOff val="0"/>
          </a:schemeClr>
        </a:solidFill>
        <a:ln w="9525" cap="flat" cmpd="sng" algn="ctr">
          <a:solidFill>
            <a:schemeClr val="accent6">
              <a:alpha val="90000"/>
              <a:hueOff val="0"/>
              <a:satOff val="0"/>
              <a:lumOff val="0"/>
              <a:alphaOff val="-33333"/>
            </a:schemeClr>
          </a:solidFill>
          <a:prstDash val="solid"/>
        </a:ln>
        <a:effectLst>
          <a:outerShdw blurRad="40005" dist="22984" dir="5400000" rotWithShape="0">
            <a:srgbClr val="000000">
              <a:alpha val="45000"/>
            </a:srgbClr>
          </a:outerShdw>
        </a:effectLst>
        <a:scene3d>
          <a:camera prst="orthographicFront"/>
          <a:lightRig rig="threePt" dir="t">
            <a:rot lat="0" lon="0" rev="7500000"/>
          </a:lightRig>
        </a:scene3d>
        <a:sp3d extrusionH="190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64770" tIns="64770" rIns="64770" bIns="64770" numCol="1" spcCol="1270" anchor="ctr" anchorCtr="0">
          <a:noAutofit/>
        </a:bodyPr>
        <a:lstStyle/>
        <a:p>
          <a:pPr lvl="0" algn="l" defTabSz="755650">
            <a:lnSpc>
              <a:spcPct val="90000"/>
            </a:lnSpc>
            <a:spcBef>
              <a:spcPct val="0"/>
            </a:spcBef>
            <a:spcAft>
              <a:spcPct val="35000"/>
            </a:spcAft>
          </a:pPr>
          <a:r>
            <a:rPr lang="cs-CZ" sz="1700" kern="1200" dirty="0"/>
            <a:t>Číslo projektu</a:t>
          </a:r>
          <a:r>
            <a:rPr lang="cs-CZ" sz="1700" kern="1200" dirty="0" smtClean="0"/>
            <a:t>: CZ.1.07/1.4.00/21.1431</a:t>
          </a:r>
          <a:endParaRPr lang="cs-CZ" sz="1700" kern="1200" dirty="0"/>
        </a:p>
      </dsp:txBody>
      <dsp:txXfrm>
        <a:off x="2009023" y="2016225"/>
        <a:ext cx="4687720" cy="401804"/>
      </dsp:txXfrm>
    </dsp:sp>
    <dsp:sp modelId="{1A909E4D-639C-4CB7-A7CE-FC1133FAA37E}">
      <dsp:nvSpPr>
        <dsp:cNvPr id="0" name=""/>
        <dsp:cNvSpPr/>
      </dsp:nvSpPr>
      <dsp:spPr>
        <a:xfrm>
          <a:off x="1808121" y="2418029"/>
          <a:ext cx="401804" cy="401804"/>
        </a:xfrm>
        <a:prstGeom prst="pie">
          <a:avLst>
            <a:gd name="adj1" fmla="val 5400000"/>
            <a:gd name="adj2" fmla="val 16200000"/>
          </a:avLst>
        </a:prstGeom>
        <a:gradFill rotWithShape="0">
          <a:gsLst>
            <a:gs pos="0">
              <a:schemeClr val="accent6">
                <a:alpha val="90000"/>
                <a:hueOff val="0"/>
                <a:satOff val="0"/>
                <a:lumOff val="0"/>
                <a:alphaOff val="-40000"/>
                <a:lumMod val="95000"/>
              </a:schemeClr>
            </a:gs>
            <a:gs pos="100000">
              <a:schemeClr val="accent6">
                <a:alpha val="90000"/>
                <a:hueOff val="0"/>
                <a:satOff val="0"/>
                <a:lumOff val="0"/>
                <a:alphaOff val="-40000"/>
                <a:shade val="82000"/>
                <a:satMod val="125000"/>
                <a:lumMod val="74000"/>
              </a:schemeClr>
            </a:gs>
          </a:gsLst>
          <a:lin ang="5400000" scaled="0"/>
        </a:gradFill>
        <a:ln>
          <a:noFill/>
        </a:ln>
        <a:effectLst>
          <a:outerShdw blurRad="40005" dist="22984" dir="5400000" rotWithShape="0">
            <a:srgbClr val="000000">
              <a:alpha val="4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D102FEF8-6917-41D2-AE5D-914C1EA8F84A}">
      <dsp:nvSpPr>
        <dsp:cNvPr id="0" name=""/>
        <dsp:cNvSpPr/>
      </dsp:nvSpPr>
      <dsp:spPr>
        <a:xfrm>
          <a:off x="2009023" y="2418029"/>
          <a:ext cx="4687720" cy="401804"/>
        </a:xfrm>
        <a:prstGeom prst="rect">
          <a:avLst/>
        </a:prstGeom>
        <a:solidFill>
          <a:schemeClr val="lt1">
            <a:alpha val="90000"/>
            <a:hueOff val="0"/>
            <a:satOff val="0"/>
            <a:lumOff val="0"/>
            <a:alphaOff val="0"/>
          </a:schemeClr>
        </a:solidFill>
        <a:ln w="9525" cap="flat" cmpd="sng" algn="ctr">
          <a:solidFill>
            <a:schemeClr val="accent6">
              <a:alpha val="90000"/>
              <a:hueOff val="0"/>
              <a:satOff val="0"/>
              <a:lumOff val="0"/>
              <a:alphaOff val="-40000"/>
            </a:schemeClr>
          </a:solidFill>
          <a:prstDash val="solid"/>
        </a:ln>
        <a:effectLst>
          <a:outerShdw blurRad="40005" dist="22984" dir="5400000" rotWithShape="0">
            <a:srgbClr val="000000">
              <a:alpha val="45000"/>
            </a:srgbClr>
          </a:outerShdw>
        </a:effectLst>
        <a:scene3d>
          <a:camera prst="orthographicFront"/>
          <a:lightRig rig="threePt" dir="t">
            <a:rot lat="0" lon="0" rev="7500000"/>
          </a:lightRig>
        </a:scene3d>
        <a:sp3d extrusionH="190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64770" tIns="64770" rIns="64770" bIns="64770" numCol="1" spcCol="1270" anchor="ctr" anchorCtr="0">
          <a:noAutofit/>
        </a:bodyPr>
        <a:lstStyle/>
        <a:p>
          <a:pPr lvl="0" algn="l" defTabSz="755650">
            <a:lnSpc>
              <a:spcPct val="90000"/>
            </a:lnSpc>
            <a:spcBef>
              <a:spcPct val="0"/>
            </a:spcBef>
            <a:spcAft>
              <a:spcPct val="35000"/>
            </a:spcAft>
          </a:pPr>
          <a:endParaRPr lang="cs-CZ" sz="1700" kern="1200" dirty="0"/>
        </a:p>
      </dsp:txBody>
      <dsp:txXfrm>
        <a:off x="2009023" y="2418029"/>
        <a:ext cx="4687720" cy="401804"/>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11" name="Rectangle 10"/>
          <p:cNvSpPr/>
          <p:nvPr/>
        </p:nvSpPr>
        <p:spPr>
          <a:xfrm>
            <a:off x="0" y="3866920"/>
            <a:ext cx="9144000" cy="299108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0" y="0"/>
            <a:ext cx="9144000" cy="386692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p:cNvSpPr/>
          <p:nvPr/>
        </p:nvSpPr>
        <p:spPr>
          <a:xfrm>
            <a:off x="0" y="2652311"/>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p:cNvSpPr/>
          <p:nvPr/>
        </p:nvSpPr>
        <p:spPr>
          <a:xfrm>
            <a:off x="0" y="1600200"/>
            <a:ext cx="9144000" cy="51054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1473795" y="5052545"/>
            <a:ext cx="5637010" cy="882119"/>
          </a:xfrm>
        </p:spPr>
        <p:txBody>
          <a:bodyPr>
            <a:normAutofit/>
          </a:bodyPr>
          <a:lstStyle>
            <a:lvl1pPr marL="0" indent="0" algn="l">
              <a:buNone/>
              <a:defRPr sz="220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
        <p:nvSpPr>
          <p:cNvPr id="4" name="Date Placeholder 3"/>
          <p:cNvSpPr>
            <a:spLocks noGrp="1"/>
          </p:cNvSpPr>
          <p:nvPr>
            <p:ph type="dt" sz="half" idx="10"/>
          </p:nvPr>
        </p:nvSpPr>
        <p:spPr/>
        <p:txBody>
          <a:bodyPr/>
          <a:lstStyle/>
          <a:p>
            <a:fld id="{402CD3B8-8B97-4C13-ABBD-C0BF8712391E}" type="datetimeFigureOut">
              <a:rPr lang="cs-CZ" smtClean="0"/>
              <a:t>11.3.2013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31F11583-F2DE-49A5-8062-95B7C6F65B1B}" type="slidenum">
              <a:rPr lang="cs-CZ" smtClean="0"/>
              <a:t>‹#›</a:t>
            </a:fld>
            <a:endParaRPr lang="cs-CZ"/>
          </a:p>
        </p:txBody>
      </p:sp>
      <p:sp>
        <p:nvSpPr>
          <p:cNvPr id="2" name="Title 1"/>
          <p:cNvSpPr>
            <a:spLocks noGrp="1"/>
          </p:cNvSpPr>
          <p:nvPr>
            <p:ph type="ctrTitle"/>
          </p:nvPr>
        </p:nvSpPr>
        <p:spPr>
          <a:xfrm>
            <a:off x="817581" y="3132290"/>
            <a:ext cx="7175351" cy="1793167"/>
          </a:xfrm>
          <a:effectLst/>
        </p:spPr>
        <p:txBody>
          <a:bodyPr>
            <a:noAutofit/>
          </a:bodyPr>
          <a:lstStyle>
            <a:lvl1pPr marL="640080" indent="-457200" algn="l">
              <a:defRPr sz="5400"/>
            </a:lvl1pPr>
          </a:lstStyle>
          <a:p>
            <a:r>
              <a:rPr lang="cs-CZ" smtClean="0"/>
              <a:t>Kliknutím lze upravit styl.</a:t>
            </a:r>
            <a:endParaRPr lang="en-US" dirty="0"/>
          </a:p>
        </p:txBody>
      </p:sp>
    </p:spTree>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402CD3B8-8B97-4C13-ABBD-C0BF8712391E}" type="datetimeFigureOut">
              <a:rPr lang="cs-CZ" smtClean="0"/>
              <a:t>11.3.2013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31F11583-F2DE-49A5-8062-95B7C6F65B1B}" type="slidenum">
              <a:rPr lang="cs-CZ" smtClean="0"/>
              <a:t>‹#›</a:t>
            </a:fld>
            <a:endParaRPr lang="cs-CZ"/>
          </a:p>
        </p:txBody>
      </p:sp>
      <p:sp>
        <p:nvSpPr>
          <p:cNvPr id="8" name="Title 7"/>
          <p:cNvSpPr>
            <a:spLocks noGrp="1"/>
          </p:cNvSpPr>
          <p:nvPr>
            <p:ph type="title"/>
          </p:nvPr>
        </p:nvSpPr>
        <p:spPr/>
        <p:txBody>
          <a:bodyPr/>
          <a:lstStyle/>
          <a:p>
            <a:r>
              <a:rPr lang="cs-CZ" smtClean="0"/>
              <a:t>Kliknutím lze upravit styl.</a:t>
            </a:r>
            <a:endParaRPr lang="en-US"/>
          </a:p>
        </p:txBody>
      </p:sp>
      <p:sp>
        <p:nvSpPr>
          <p:cNvPr id="10" name="Content Placeholder 9"/>
          <p:cNvSpPr>
            <a:spLocks noGrp="1"/>
          </p:cNvSpPr>
          <p:nvPr>
            <p:ph sz="quarter" idx="13"/>
          </p:nvPr>
        </p:nvSpPr>
        <p:spPr>
          <a:xfrm>
            <a:off x="1143000" y="731520"/>
            <a:ext cx="6400800" cy="347472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7" name="Rectangle 6"/>
          <p:cNvSpPr/>
          <p:nvPr/>
        </p:nvSpPr>
        <p:spPr>
          <a:xfrm>
            <a:off x="0" y="3866920"/>
            <a:ext cx="9144000" cy="2991080"/>
          </a:xfrm>
          <a:prstGeom prst="rect">
            <a:avLst/>
          </a:prstGeom>
          <a:gradFill>
            <a:gsLst>
              <a:gs pos="0">
                <a:schemeClr val="bg1">
                  <a:alpha val="92000"/>
                </a:schemeClr>
              </a:gs>
              <a:gs pos="37000">
                <a:schemeClr val="bg1">
                  <a:alpha val="77000"/>
                </a:schemeClr>
              </a:gs>
              <a:gs pos="100000">
                <a:schemeClr val="bg2">
                  <a:alpha val="8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0" y="0"/>
            <a:ext cx="9144000" cy="3866920"/>
          </a:xfrm>
          <a:prstGeom prst="rect">
            <a:avLst/>
          </a:prstGeom>
          <a:gradFill flip="none" rotWithShape="1">
            <a:gsLst>
              <a:gs pos="0">
                <a:schemeClr val="bg1">
                  <a:alpha val="90000"/>
                </a:schemeClr>
              </a:gs>
              <a:gs pos="48000">
                <a:schemeClr val="bg1">
                  <a:alpha val="63000"/>
                </a:schemeClr>
              </a:gs>
              <a:gs pos="100000">
                <a:schemeClr val="bg2">
                  <a:alpha val="8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p:cNvSpPr/>
          <p:nvPr/>
        </p:nvSpPr>
        <p:spPr>
          <a:xfrm>
            <a:off x="0" y="2652311"/>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a:off x="0" y="1600200"/>
            <a:ext cx="9144000" cy="51054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033195" y="2172648"/>
            <a:ext cx="5966666" cy="2423346"/>
          </a:xfrm>
          <a:effectLst/>
        </p:spPr>
        <p:txBody>
          <a:bodyPr anchor="b"/>
          <a:lstStyle>
            <a:lvl1pPr algn="r">
              <a:defRPr sz="4600" b="1" cap="none" baseline="0"/>
            </a:lvl1pPr>
          </a:lstStyle>
          <a:p>
            <a:r>
              <a:rPr lang="cs-CZ" smtClean="0"/>
              <a:t>Kliknutím lze upravit styl.</a:t>
            </a:r>
            <a:endParaRPr lang="en-US" dirty="0"/>
          </a:p>
        </p:txBody>
      </p:sp>
      <p:sp>
        <p:nvSpPr>
          <p:cNvPr id="3" name="Text Placeholder 2"/>
          <p:cNvSpPr>
            <a:spLocks noGrp="1"/>
          </p:cNvSpPr>
          <p:nvPr>
            <p:ph type="body" idx="1"/>
          </p:nvPr>
        </p:nvSpPr>
        <p:spPr>
          <a:xfrm>
            <a:off x="2022438" y="4607511"/>
            <a:ext cx="5970494" cy="835460"/>
          </a:xfrm>
        </p:spPr>
        <p:txBody>
          <a:bodyPr anchor="t"/>
          <a:lstStyle>
            <a:lvl1pPr marL="0" indent="0" algn="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p>
            <a:fld id="{402CD3B8-8B97-4C13-ABBD-C0BF8712391E}" type="datetimeFigureOut">
              <a:rPr lang="cs-CZ" smtClean="0"/>
              <a:t>11.3.2013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31F11583-F2DE-49A5-8062-95B7C6F65B1B}" type="slidenum">
              <a:rPr lang="cs-CZ" smtClean="0"/>
              <a:t>‹#›</a:t>
            </a:fld>
            <a:endParaRPr lang="cs-CZ"/>
          </a:p>
        </p:txBody>
      </p:sp>
    </p:spTree>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402CD3B8-8B97-4C13-ABBD-C0BF8712391E}" type="datetimeFigureOut">
              <a:rPr lang="cs-CZ" smtClean="0"/>
              <a:t>11.3.2013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31F11583-F2DE-49A5-8062-95B7C6F65B1B}" type="slidenum">
              <a:rPr lang="cs-CZ" smtClean="0"/>
              <a:t>‹#›</a:t>
            </a:fld>
            <a:endParaRPr lang="cs-CZ"/>
          </a:p>
        </p:txBody>
      </p:sp>
      <p:sp>
        <p:nvSpPr>
          <p:cNvPr id="8" name="Title 7"/>
          <p:cNvSpPr>
            <a:spLocks noGrp="1"/>
          </p:cNvSpPr>
          <p:nvPr>
            <p:ph type="title"/>
          </p:nvPr>
        </p:nvSpPr>
        <p:spPr/>
        <p:txBody>
          <a:bodyPr/>
          <a:lstStyle/>
          <a:p>
            <a:r>
              <a:rPr lang="cs-CZ" smtClean="0"/>
              <a:t>Kliknutím lze upravit styl.</a:t>
            </a:r>
            <a:endParaRPr lang="en-US"/>
          </a:p>
        </p:txBody>
      </p:sp>
      <p:sp>
        <p:nvSpPr>
          <p:cNvPr id="9" name="Content Placeholder 8"/>
          <p:cNvSpPr>
            <a:spLocks noGrp="1"/>
          </p:cNvSpPr>
          <p:nvPr>
            <p:ph sz="quarter" idx="13"/>
          </p:nvPr>
        </p:nvSpPr>
        <p:spPr>
          <a:xfrm>
            <a:off x="1142999" y="731519"/>
            <a:ext cx="3346704" cy="347472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11" name="Content Placeholder 10"/>
          <p:cNvSpPr>
            <a:spLocks noGrp="1"/>
          </p:cNvSpPr>
          <p:nvPr>
            <p:ph sz="quarter" idx="14"/>
          </p:nvPr>
        </p:nvSpPr>
        <p:spPr>
          <a:xfrm>
            <a:off x="4645152" y="731520"/>
            <a:ext cx="3346704" cy="347472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Tree>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143000" y="731520"/>
            <a:ext cx="3346704" cy="639762"/>
          </a:xfrm>
        </p:spPr>
        <p:txBody>
          <a:bodyPr anchor="b">
            <a:noAutofit/>
          </a:bodyPr>
          <a:lstStyle>
            <a:lvl1pPr marL="0" indent="0" algn="ctr">
              <a:buNone/>
              <a:defRPr lang="en-US" sz="2400" b="1" i="0" kern="1200" dirty="0" smtClean="0">
                <a:gradFill>
                  <a:gsLst>
                    <a:gs pos="0">
                      <a:schemeClr val="tx1"/>
                    </a:gs>
                    <a:gs pos="40000">
                      <a:schemeClr val="tx1">
                        <a:lumMod val="75000"/>
                        <a:lumOff val="25000"/>
                      </a:schemeClr>
                    </a:gs>
                    <a:gs pos="100000">
                      <a:schemeClr val="tx2">
                        <a:alpha val="65000"/>
                      </a:schemeClr>
                    </a:gs>
                  </a:gsLst>
                  <a:lin ang="5400000" scaled="0"/>
                </a:gradFill>
                <a:effectLst/>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Content Placeholder 3"/>
          <p:cNvSpPr>
            <a:spLocks noGrp="1"/>
          </p:cNvSpPr>
          <p:nvPr>
            <p:ph sz="half" idx="2"/>
          </p:nvPr>
        </p:nvSpPr>
        <p:spPr>
          <a:xfrm>
            <a:off x="1156447" y="1400327"/>
            <a:ext cx="3346704" cy="2743200"/>
          </a:xfrm>
        </p:spPr>
        <p:txBody>
          <a:bodyPr>
            <a:normAutofit/>
          </a:bodyPr>
          <a:lstStyle>
            <a:lvl1pPr>
              <a:defRPr sz="18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Text Placeholder 4"/>
          <p:cNvSpPr>
            <a:spLocks noGrp="1"/>
          </p:cNvSpPr>
          <p:nvPr>
            <p:ph type="body" sz="quarter" idx="3"/>
          </p:nvPr>
        </p:nvSpPr>
        <p:spPr>
          <a:xfrm>
            <a:off x="4647302" y="731520"/>
            <a:ext cx="3346704" cy="639762"/>
          </a:xfrm>
        </p:spPr>
        <p:txBody>
          <a:bodyPr anchor="b">
            <a:noAutofit/>
          </a:bodyPr>
          <a:lstStyle>
            <a:lvl1pPr marL="0" indent="0" algn="ctr">
              <a:buNone/>
              <a:defRPr lang="en-US" sz="2400" b="1" i="0" kern="1200" dirty="0" smtClean="0">
                <a:gradFill>
                  <a:gsLst>
                    <a:gs pos="0">
                      <a:schemeClr val="tx1"/>
                    </a:gs>
                    <a:gs pos="40000">
                      <a:schemeClr val="tx1">
                        <a:lumMod val="75000"/>
                        <a:lumOff val="25000"/>
                      </a:schemeClr>
                    </a:gs>
                    <a:gs pos="100000">
                      <a:schemeClr val="tx2">
                        <a:alpha val="65000"/>
                      </a:schemeClr>
                    </a:gs>
                  </a:gsLst>
                  <a:lin ang="5400000" scaled="0"/>
                </a:gradFill>
                <a:effectLst/>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ctr" defTabSz="914400" rtl="0" eaLnBrk="1" latinLnBrk="0" hangingPunct="1">
              <a:spcBef>
                <a:spcPct val="20000"/>
              </a:spcBef>
              <a:spcAft>
                <a:spcPts val="300"/>
              </a:spcAft>
              <a:buClr>
                <a:schemeClr val="accent6">
                  <a:lumMod val="75000"/>
                </a:schemeClr>
              </a:buClr>
              <a:buSzPct val="130000"/>
              <a:buFont typeface="Georgia" pitchFamily="18" charset="0"/>
              <a:buNone/>
            </a:pPr>
            <a:r>
              <a:rPr lang="cs-CZ" smtClean="0"/>
              <a:t>Kliknutím lze upravit styly předlohy textu.</a:t>
            </a:r>
          </a:p>
        </p:txBody>
      </p:sp>
      <p:sp>
        <p:nvSpPr>
          <p:cNvPr id="6" name="Content Placeholder 5"/>
          <p:cNvSpPr>
            <a:spLocks noGrp="1"/>
          </p:cNvSpPr>
          <p:nvPr>
            <p:ph sz="quarter" idx="4"/>
          </p:nvPr>
        </p:nvSpPr>
        <p:spPr>
          <a:xfrm>
            <a:off x="4645025" y="1399032"/>
            <a:ext cx="3346704" cy="2743200"/>
          </a:xfrm>
        </p:spPr>
        <p:txBody>
          <a:bodyPr>
            <a:normAutofit/>
          </a:bodyPr>
          <a:lstStyle>
            <a:lvl1pPr>
              <a:defRPr sz="18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7" name="Date Placeholder 6"/>
          <p:cNvSpPr>
            <a:spLocks noGrp="1"/>
          </p:cNvSpPr>
          <p:nvPr>
            <p:ph type="dt" sz="half" idx="10"/>
          </p:nvPr>
        </p:nvSpPr>
        <p:spPr/>
        <p:txBody>
          <a:bodyPr/>
          <a:lstStyle/>
          <a:p>
            <a:fld id="{402CD3B8-8B97-4C13-ABBD-C0BF8712391E}" type="datetimeFigureOut">
              <a:rPr lang="cs-CZ" smtClean="0"/>
              <a:t>11.3.2013</a:t>
            </a:fld>
            <a:endParaRPr lang="cs-CZ"/>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31F11583-F2DE-49A5-8062-95B7C6F65B1B}" type="slidenum">
              <a:rPr lang="cs-CZ" smtClean="0"/>
              <a:t>‹#›</a:t>
            </a:fld>
            <a:endParaRPr lang="cs-CZ"/>
          </a:p>
        </p:txBody>
      </p:sp>
      <p:sp>
        <p:nvSpPr>
          <p:cNvPr id="10" name="Title 9"/>
          <p:cNvSpPr>
            <a:spLocks noGrp="1"/>
          </p:cNvSpPr>
          <p:nvPr>
            <p:ph type="title"/>
          </p:nvPr>
        </p:nvSpPr>
        <p:spPr/>
        <p:txBody>
          <a:bodyPr/>
          <a:lstStyle/>
          <a:p>
            <a:r>
              <a:rPr lang="cs-CZ" smtClean="0"/>
              <a:t>Kliknutím lze upravit styl.</a:t>
            </a:r>
            <a:endParaRPr lang="en-US" dirty="0"/>
          </a:p>
        </p:txBody>
      </p:sp>
    </p:spTree>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dirty="0"/>
          </a:p>
        </p:txBody>
      </p:sp>
      <p:sp>
        <p:nvSpPr>
          <p:cNvPr id="3" name="Date Placeholder 2"/>
          <p:cNvSpPr>
            <a:spLocks noGrp="1"/>
          </p:cNvSpPr>
          <p:nvPr>
            <p:ph type="dt" sz="half" idx="10"/>
          </p:nvPr>
        </p:nvSpPr>
        <p:spPr/>
        <p:txBody>
          <a:bodyPr/>
          <a:lstStyle/>
          <a:p>
            <a:fld id="{402CD3B8-8B97-4C13-ABBD-C0BF8712391E}" type="datetimeFigureOut">
              <a:rPr lang="cs-CZ" smtClean="0"/>
              <a:t>11.3.2013</a:t>
            </a:fld>
            <a:endParaRPr lang="cs-CZ"/>
          </a:p>
        </p:txBody>
      </p:sp>
      <p:sp>
        <p:nvSpPr>
          <p:cNvPr id="4" name="Footer Placeholder 3"/>
          <p:cNvSpPr>
            <a:spLocks noGrp="1"/>
          </p:cNvSpPr>
          <p:nvPr>
            <p:ph type="ftr" sz="quarter" idx="11"/>
          </p:nvPr>
        </p:nvSpPr>
        <p:spPr/>
        <p:txBody>
          <a:bodyPr/>
          <a:lstStyle/>
          <a:p>
            <a:endParaRPr lang="cs-CZ"/>
          </a:p>
        </p:txBody>
      </p:sp>
      <p:sp>
        <p:nvSpPr>
          <p:cNvPr id="5" name="Slide Number Placeholder 4"/>
          <p:cNvSpPr>
            <a:spLocks noGrp="1"/>
          </p:cNvSpPr>
          <p:nvPr>
            <p:ph type="sldNum" sz="quarter" idx="12"/>
          </p:nvPr>
        </p:nvSpPr>
        <p:spPr/>
        <p:txBody>
          <a:bodyPr/>
          <a:lstStyle/>
          <a:p>
            <a:fld id="{31F11583-F2DE-49A5-8062-95B7C6F65B1B}" type="slidenum">
              <a:rPr lang="cs-CZ" smtClean="0"/>
              <a:t>‹#›</a:t>
            </a:fld>
            <a:endParaRPr lang="cs-CZ"/>
          </a:p>
        </p:txBody>
      </p:sp>
    </p:spTree>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02CD3B8-8B97-4C13-ABBD-C0BF8712391E}" type="datetimeFigureOut">
              <a:rPr lang="cs-CZ" smtClean="0"/>
              <a:t>11.3.2013</a:t>
            </a:fld>
            <a:endParaRPr lang="cs-CZ"/>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31F11583-F2DE-49A5-8062-95B7C6F65B1B}" type="slidenum">
              <a:rPr lang="cs-CZ" smtClean="0"/>
              <a:t>‹#›</a:t>
            </a:fld>
            <a:endParaRPr lang="cs-CZ"/>
          </a:p>
        </p:txBody>
      </p:sp>
    </p:spTree>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Title 1"/>
          <p:cNvSpPr>
            <a:spLocks noGrp="1"/>
          </p:cNvSpPr>
          <p:nvPr>
            <p:ph type="title"/>
          </p:nvPr>
        </p:nvSpPr>
        <p:spPr>
          <a:xfrm>
            <a:off x="839095" y="2209800"/>
            <a:ext cx="3636085" cy="1258493"/>
          </a:xfrm>
          <a:effectLst/>
        </p:spPr>
        <p:txBody>
          <a:bodyPr anchor="b">
            <a:noAutofit/>
          </a:bodyPr>
          <a:lstStyle>
            <a:lvl1pPr marL="228600" indent="-228600" algn="l">
              <a:defRPr sz="2800" b="1">
                <a:effectLst/>
              </a:defRPr>
            </a:lvl1pPr>
          </a:lstStyle>
          <a:p>
            <a:r>
              <a:rPr lang="cs-CZ" smtClean="0"/>
              <a:t>Kliknutím lze upravit styl.</a:t>
            </a:r>
            <a:endParaRPr lang="en-US" dirty="0"/>
          </a:p>
        </p:txBody>
      </p:sp>
      <p:sp>
        <p:nvSpPr>
          <p:cNvPr id="3" name="Content Placeholder 2"/>
          <p:cNvSpPr>
            <a:spLocks noGrp="1"/>
          </p:cNvSpPr>
          <p:nvPr>
            <p:ph idx="1"/>
          </p:nvPr>
        </p:nvSpPr>
        <p:spPr>
          <a:xfrm>
            <a:off x="4593515" y="731520"/>
            <a:ext cx="4017085" cy="4894730"/>
          </a:xfrm>
        </p:spPr>
        <p:txBody>
          <a:bodyPr anchor="ctr"/>
          <a:lstStyle>
            <a:lvl1pPr>
              <a:defRPr sz="2200"/>
            </a:lvl1pPr>
            <a:lvl2pPr>
              <a:defRPr sz="2000"/>
            </a:lvl2pPr>
            <a:lvl3pPr>
              <a:defRPr sz="1800"/>
            </a:lvl3pPr>
            <a:lvl4pPr>
              <a:defRPr sz="1600"/>
            </a:lvl4pPr>
            <a:lvl5pPr>
              <a:defRPr sz="14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Text Placeholder 3"/>
          <p:cNvSpPr>
            <a:spLocks noGrp="1"/>
          </p:cNvSpPr>
          <p:nvPr>
            <p:ph type="body" sz="half" idx="2"/>
          </p:nvPr>
        </p:nvSpPr>
        <p:spPr>
          <a:xfrm>
            <a:off x="1075765" y="3497802"/>
            <a:ext cx="3388660" cy="213951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402CD3B8-8B97-4C13-ABBD-C0BF8712391E}" type="datetimeFigureOut">
              <a:rPr lang="cs-CZ" smtClean="0"/>
              <a:t>11.3.2013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31F11583-F2DE-49A5-8062-95B7C6F65B1B}" type="slidenum">
              <a:rPr lang="cs-CZ" smtClean="0"/>
              <a:t>‹#›</a:t>
            </a:fld>
            <a:endParaRPr lang="cs-CZ"/>
          </a:p>
        </p:txBody>
      </p:sp>
    </p:spTree>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8" name="Rectangle 7"/>
          <p:cNvSpPr/>
          <p:nvPr/>
        </p:nvSpPr>
        <p:spPr>
          <a:xfrm>
            <a:off x="0" y="3866920"/>
            <a:ext cx="9144000" cy="2991080"/>
          </a:xfrm>
          <a:prstGeom prst="rect">
            <a:avLst/>
          </a:prstGeom>
          <a:gradFill>
            <a:gsLst>
              <a:gs pos="0">
                <a:schemeClr val="bg1">
                  <a:alpha val="92000"/>
                </a:schemeClr>
              </a:gs>
              <a:gs pos="37000">
                <a:schemeClr val="bg1">
                  <a:alpha val="77000"/>
                </a:schemeClr>
              </a:gs>
              <a:gs pos="100000">
                <a:schemeClr val="bg2">
                  <a:alpha val="8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0" y="0"/>
            <a:ext cx="9144000" cy="3866920"/>
          </a:xfrm>
          <a:prstGeom prst="rect">
            <a:avLst/>
          </a:prstGeom>
          <a:gradFill flip="none" rotWithShape="1">
            <a:gsLst>
              <a:gs pos="0">
                <a:schemeClr val="bg1">
                  <a:alpha val="90000"/>
                </a:schemeClr>
              </a:gs>
              <a:gs pos="48000">
                <a:schemeClr val="bg1">
                  <a:alpha val="63000"/>
                </a:schemeClr>
              </a:gs>
              <a:gs pos="100000">
                <a:schemeClr val="bg2">
                  <a:alpha val="8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p:cNvSpPr/>
          <p:nvPr/>
        </p:nvSpPr>
        <p:spPr>
          <a:xfrm>
            <a:off x="0" y="2652311"/>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p:cNvSpPr/>
          <p:nvPr/>
        </p:nvSpPr>
        <p:spPr>
          <a:xfrm>
            <a:off x="0" y="1600200"/>
            <a:ext cx="9144000" cy="51054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4475175" y="1143000"/>
            <a:ext cx="4114800" cy="3127806"/>
          </a:xfrm>
          <a:prstGeom prst="roundRect">
            <a:avLst>
              <a:gd name="adj" fmla="val 4230"/>
            </a:avLst>
          </a:prstGeom>
          <a:solidFill>
            <a:schemeClr val="bg2">
              <a:lumMod val="90000"/>
            </a:schemeClr>
          </a:solidFill>
          <a:effectLst>
            <a:reflection blurRad="4350" stA="23000" endA="300" endPos="28000" dir="5400000" sy="-100000" algn="bl" rotWithShape="0"/>
          </a:effectLst>
          <a:scene3d>
            <a:camera prst="perspectiveContrastingLeftFacing" fov="1800000">
              <a:rot lat="300000" lon="2100000" rev="0"/>
            </a:camera>
            <a:lightRig rig="balanced" dir="t"/>
          </a:scene3d>
          <a:sp3d>
            <a:bevelT w="50800" h="50800"/>
          </a:sp3d>
        </p:spPr>
        <p:txBody>
          <a:bodyPr>
            <a:normAutofit/>
            <a:flatTx/>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en-US" dirty="0"/>
          </a:p>
        </p:txBody>
      </p:sp>
      <p:sp>
        <p:nvSpPr>
          <p:cNvPr id="4" name="Text Placeholder 3"/>
          <p:cNvSpPr>
            <a:spLocks noGrp="1"/>
          </p:cNvSpPr>
          <p:nvPr>
            <p:ph type="body" sz="half" idx="2"/>
          </p:nvPr>
        </p:nvSpPr>
        <p:spPr>
          <a:xfrm>
            <a:off x="877887" y="1010486"/>
            <a:ext cx="3694114" cy="2163020"/>
          </a:xfrm>
        </p:spPr>
        <p:txBody>
          <a:bodyPr anchor="b"/>
          <a:lstStyle>
            <a:lvl1pPr marL="182880" indent="-182880">
              <a:buFont typeface="Georgia" pitchFamily="18" charset="0"/>
              <a:buChar char="*"/>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402CD3B8-8B97-4C13-ABBD-C0BF8712391E}" type="datetimeFigureOut">
              <a:rPr lang="cs-CZ" smtClean="0"/>
              <a:t>11.3.2013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31F11583-F2DE-49A5-8062-95B7C6F65B1B}" type="slidenum">
              <a:rPr lang="cs-CZ" smtClean="0"/>
              <a:t>‹#›</a:t>
            </a:fld>
            <a:endParaRPr lang="cs-CZ"/>
          </a:p>
        </p:txBody>
      </p:sp>
      <p:sp>
        <p:nvSpPr>
          <p:cNvPr id="2" name="Title 1"/>
          <p:cNvSpPr>
            <a:spLocks noGrp="1"/>
          </p:cNvSpPr>
          <p:nvPr>
            <p:ph type="title"/>
          </p:nvPr>
        </p:nvSpPr>
        <p:spPr>
          <a:xfrm>
            <a:off x="727268" y="4464421"/>
            <a:ext cx="6383538" cy="1143000"/>
          </a:xfrm>
        </p:spPr>
        <p:txBody>
          <a:bodyPr anchor="b">
            <a:noAutofit/>
          </a:bodyPr>
          <a:lstStyle>
            <a:lvl1pPr algn="l">
              <a:defRPr sz="4600" b="1"/>
            </a:lvl1pPr>
          </a:lstStyle>
          <a:p>
            <a:r>
              <a:rPr lang="cs-CZ" smtClean="0"/>
              <a:t>Kliknutím lze upravit styl.</a:t>
            </a:r>
            <a:endParaRPr lang="en-US" dirty="0"/>
          </a:p>
        </p:txBody>
      </p:sp>
    </p:spTree>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Vertical Text Placeholder 2"/>
          <p:cNvSpPr>
            <a:spLocks noGrp="1"/>
          </p:cNvSpPr>
          <p:nvPr>
            <p:ph type="body" orient="vert" idx="1"/>
          </p:nvPr>
        </p:nvSpPr>
        <p:spPr>
          <a:xfrm>
            <a:off x="1905000" y="731519"/>
            <a:ext cx="6400800" cy="3474720"/>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402CD3B8-8B97-4C13-ABBD-C0BF8712391E}" type="datetimeFigureOut">
              <a:rPr lang="cs-CZ" smtClean="0"/>
              <a:t>11.3.2013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31F11583-F2DE-49A5-8062-95B7C6F65B1B}" type="slidenum">
              <a:rPr lang="cs-CZ" smtClean="0"/>
              <a:t>‹#›</a:t>
            </a:fld>
            <a:endParaRPr lang="cs-CZ"/>
          </a:p>
        </p:txBody>
      </p:sp>
    </p:spTree>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153758" y="376517"/>
            <a:ext cx="2057400" cy="5238339"/>
          </a:xfrm>
          <a:effectLst/>
        </p:spPr>
        <p:txBody>
          <a:bodyPr vert="eaVert"/>
          <a:lstStyle>
            <a:lvl1pPr algn="l">
              <a:defRPr/>
            </a:lvl1pPr>
          </a:lstStyle>
          <a:p>
            <a:r>
              <a:rPr lang="cs-CZ" smtClean="0"/>
              <a:t>Kliknutím lze upravit styl.</a:t>
            </a:r>
            <a:endParaRPr lang="en-US"/>
          </a:p>
        </p:txBody>
      </p:sp>
      <p:sp>
        <p:nvSpPr>
          <p:cNvPr id="3" name="Vertical Text Placeholder 2"/>
          <p:cNvSpPr>
            <a:spLocks noGrp="1"/>
          </p:cNvSpPr>
          <p:nvPr>
            <p:ph type="body" orient="vert" idx="1"/>
          </p:nvPr>
        </p:nvSpPr>
        <p:spPr>
          <a:xfrm>
            <a:off x="3324113" y="731519"/>
            <a:ext cx="4829287" cy="4894729"/>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10"/>
          </p:nvPr>
        </p:nvSpPr>
        <p:spPr/>
        <p:txBody>
          <a:bodyPr/>
          <a:lstStyle/>
          <a:p>
            <a:fld id="{402CD3B8-8B97-4C13-ABBD-C0BF8712391E}" type="datetimeFigureOut">
              <a:rPr lang="cs-CZ" smtClean="0"/>
              <a:t>11.3.2013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31F11583-F2DE-49A5-8062-95B7C6F65B1B}" type="slidenum">
              <a:rPr lang="cs-CZ" smtClean="0"/>
              <a:t>‹#›</a:t>
            </a:fld>
            <a:endParaRPr lang="cs-CZ"/>
          </a:p>
        </p:txBody>
      </p:sp>
    </p:spTree>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7" name="Rectangle 6"/>
          <p:cNvSpPr/>
          <p:nvPr/>
        </p:nvSpPr>
        <p:spPr>
          <a:xfrm>
            <a:off x="0" y="5105400"/>
            <a:ext cx="9144000" cy="175260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0" y="0"/>
            <a:ext cx="9144000" cy="510540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p:cNvSpPr/>
          <p:nvPr/>
        </p:nvSpPr>
        <p:spPr>
          <a:xfrm>
            <a:off x="0" y="3768304"/>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a:off x="0" y="1600200"/>
            <a:ext cx="9144000" cy="5105400"/>
          </a:xfrm>
          <a:prstGeom prst="ellipse">
            <a:avLst/>
          </a:prstGeom>
          <a:gradFill flip="none" rotWithShape="1">
            <a:gsLst>
              <a:gs pos="0">
                <a:schemeClr val="bg1"/>
              </a:gs>
              <a:gs pos="56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1793289" y="4372168"/>
            <a:ext cx="6512511" cy="1143000"/>
          </a:xfrm>
          <a:prstGeom prst="rect">
            <a:avLst/>
          </a:prstGeom>
          <a:effectLst/>
        </p:spPr>
        <p:txBody>
          <a:bodyPr vert="horz" lIns="91440" tIns="45720" rIns="91440" bIns="45720" rtlCol="0" anchor="t" anchorCtr="0">
            <a:noAutofit/>
          </a:bodyPr>
          <a:lstStyle/>
          <a:p>
            <a:r>
              <a:rPr lang="cs-CZ" smtClean="0"/>
              <a:t>Kliknutím lze upravit styl.</a:t>
            </a:r>
            <a:endParaRPr lang="en-US" dirty="0"/>
          </a:p>
        </p:txBody>
      </p:sp>
      <p:sp>
        <p:nvSpPr>
          <p:cNvPr id="3" name="Text Placeholder 2"/>
          <p:cNvSpPr>
            <a:spLocks noGrp="1"/>
          </p:cNvSpPr>
          <p:nvPr>
            <p:ph type="body" idx="1"/>
          </p:nvPr>
        </p:nvSpPr>
        <p:spPr>
          <a:xfrm>
            <a:off x="1143000" y="732260"/>
            <a:ext cx="6400800" cy="3474720"/>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2"/>
          </p:nvPr>
        </p:nvSpPr>
        <p:spPr>
          <a:xfrm>
            <a:off x="6172200" y="6172200"/>
            <a:ext cx="2514600" cy="365125"/>
          </a:xfrm>
          <a:prstGeom prst="rect">
            <a:avLst/>
          </a:prstGeom>
        </p:spPr>
        <p:txBody>
          <a:bodyPr vert="horz" lIns="91440" tIns="45720" rIns="91440" bIns="45720" rtlCol="0" anchor="ctr"/>
          <a:lstStyle>
            <a:lvl1pPr algn="r">
              <a:defRPr sz="1100" b="1">
                <a:solidFill>
                  <a:schemeClr val="tx1">
                    <a:lumMod val="50000"/>
                    <a:lumOff val="50000"/>
                  </a:schemeClr>
                </a:solidFill>
              </a:defRPr>
            </a:lvl1pPr>
          </a:lstStyle>
          <a:p>
            <a:fld id="{402CD3B8-8B97-4C13-ABBD-C0BF8712391E}" type="datetimeFigureOut">
              <a:rPr lang="cs-CZ" smtClean="0"/>
              <a:t>11.3.2013</a:t>
            </a:fld>
            <a:endParaRPr lang="cs-CZ"/>
          </a:p>
        </p:txBody>
      </p:sp>
      <p:sp>
        <p:nvSpPr>
          <p:cNvPr id="5" name="Footer Placeholder 4"/>
          <p:cNvSpPr>
            <a:spLocks noGrp="1"/>
          </p:cNvSpPr>
          <p:nvPr>
            <p:ph type="ftr" sz="quarter" idx="3"/>
          </p:nvPr>
        </p:nvSpPr>
        <p:spPr>
          <a:xfrm>
            <a:off x="457199" y="6172200"/>
            <a:ext cx="3352801" cy="365125"/>
          </a:xfrm>
          <a:prstGeom prst="rect">
            <a:avLst/>
          </a:prstGeom>
        </p:spPr>
        <p:txBody>
          <a:bodyPr vert="horz" lIns="91440" tIns="45720" rIns="91440" bIns="45720" rtlCol="0" anchor="ctr"/>
          <a:lstStyle>
            <a:lvl1pPr algn="l">
              <a:defRPr sz="1100" b="1">
                <a:solidFill>
                  <a:schemeClr val="tx1">
                    <a:lumMod val="50000"/>
                    <a:lumOff val="50000"/>
                  </a:schemeClr>
                </a:solidFill>
              </a:defRPr>
            </a:lvl1pPr>
          </a:lstStyle>
          <a:p>
            <a:endParaRPr lang="cs-CZ"/>
          </a:p>
        </p:txBody>
      </p:sp>
      <p:sp>
        <p:nvSpPr>
          <p:cNvPr id="6" name="Slide Number Placeholder 5"/>
          <p:cNvSpPr>
            <a:spLocks noGrp="1"/>
          </p:cNvSpPr>
          <p:nvPr>
            <p:ph type="sldNum" sz="quarter" idx="4"/>
          </p:nvPr>
        </p:nvSpPr>
        <p:spPr>
          <a:xfrm>
            <a:off x="3810000" y="6172200"/>
            <a:ext cx="1828800" cy="365125"/>
          </a:xfrm>
          <a:prstGeom prst="rect">
            <a:avLst/>
          </a:prstGeom>
        </p:spPr>
        <p:txBody>
          <a:bodyPr vert="horz" lIns="91440" tIns="45720" rIns="91440" bIns="45720" rtlCol="0" anchor="ctr"/>
          <a:lstStyle>
            <a:lvl1pPr algn="ctr">
              <a:defRPr sz="1200" b="1">
                <a:solidFill>
                  <a:schemeClr val="tx1">
                    <a:lumMod val="50000"/>
                    <a:lumOff val="50000"/>
                  </a:schemeClr>
                </a:solidFill>
              </a:defRPr>
            </a:lvl1pPr>
          </a:lstStyle>
          <a:p>
            <a:fld id="{31F11583-F2DE-49A5-8062-95B7C6F65B1B}" type="slidenum">
              <a:rPr lang="cs-CZ" smtClean="0"/>
              <a:t>‹#›</a:t>
            </a:fld>
            <a:endParaRPr lang="cs-CZ"/>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par>
    </p:tnLst>
  </p:timing>
  <p:txStyles>
    <p:titleStyle>
      <a:lvl1pPr marL="320040" indent="-320040" algn="r" defTabSz="914400" rtl="0" eaLnBrk="1" latinLnBrk="0" hangingPunct="1">
        <a:spcBef>
          <a:spcPct val="0"/>
        </a:spcBef>
        <a:buClr>
          <a:schemeClr val="accent6">
            <a:lumMod val="75000"/>
          </a:schemeClr>
        </a:buClr>
        <a:buSzPct val="128000"/>
        <a:buFont typeface="Georgia" pitchFamily="18" charset="0"/>
        <a:buChar char="*"/>
        <a:defRPr sz="4600" b="1" i="0" kern="1200">
          <a:gradFill>
            <a:gsLst>
              <a:gs pos="0">
                <a:schemeClr val="tx1"/>
              </a:gs>
              <a:gs pos="40000">
                <a:schemeClr val="tx1">
                  <a:lumMod val="75000"/>
                  <a:lumOff val="25000"/>
                </a:schemeClr>
              </a:gs>
              <a:gs pos="100000">
                <a:schemeClr val="tx2">
                  <a:alpha val="65000"/>
                </a:schemeClr>
              </a:gs>
            </a:gsLst>
            <a:lin ang="5400000" scaled="0"/>
          </a:gradFill>
          <a:effectLst>
            <a:reflection blurRad="6350" stA="55000" endA="300" endPos="45500" dir="5400000" sy="-100000" algn="bl" rotWithShape="0"/>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2860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2200" kern="1200">
          <a:solidFill>
            <a:schemeClr val="tx1">
              <a:lumMod val="75000"/>
              <a:lumOff val="25000"/>
            </a:schemeClr>
          </a:solidFill>
          <a:latin typeface="+mn-lt"/>
          <a:ea typeface="+mn-ea"/>
          <a:cs typeface="+mn-cs"/>
        </a:defRPr>
      </a:lvl1pPr>
      <a:lvl2pPr marL="54864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2000" kern="1200">
          <a:solidFill>
            <a:schemeClr val="tx1">
              <a:lumMod val="75000"/>
              <a:lumOff val="25000"/>
            </a:schemeClr>
          </a:solidFill>
          <a:latin typeface="+mn-lt"/>
          <a:ea typeface="+mn-ea"/>
          <a:cs typeface="+mn-cs"/>
        </a:defRPr>
      </a:lvl2pPr>
      <a:lvl3pPr marL="82296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800" kern="1200">
          <a:solidFill>
            <a:schemeClr val="tx1">
              <a:lumMod val="75000"/>
              <a:lumOff val="25000"/>
            </a:schemeClr>
          </a:solidFill>
          <a:latin typeface="+mn-lt"/>
          <a:ea typeface="+mn-ea"/>
          <a:cs typeface="+mn-cs"/>
        </a:defRPr>
      </a:lvl3pPr>
      <a:lvl4pPr marL="109728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600" kern="1200">
          <a:solidFill>
            <a:schemeClr val="tx1">
              <a:lumMod val="75000"/>
              <a:lumOff val="25000"/>
            </a:schemeClr>
          </a:solidFill>
          <a:latin typeface="+mn-lt"/>
          <a:ea typeface="+mn-ea"/>
          <a:cs typeface="+mn-cs"/>
        </a:defRPr>
      </a:lvl4pPr>
      <a:lvl5pPr marL="1389888"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5pPr>
      <a:lvl6pPr marL="1664208"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6pPr>
      <a:lvl7pPr marL="196596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7pPr>
      <a:lvl8pPr marL="228600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8pPr>
      <a:lvl9pPr marL="2587752"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png"/><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354325552"/>
              </p:ext>
            </p:extLst>
          </p:nvPr>
        </p:nvGraphicFramePr>
        <p:xfrm>
          <a:off x="1259632" y="1700808"/>
          <a:ext cx="6696744" cy="40324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26" name="Picture 2"/>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051720" y="317144"/>
            <a:ext cx="5402263" cy="10493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23969990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Anotace</a:t>
            </a:r>
            <a:endParaRPr lang="cs-CZ" dirty="0"/>
          </a:p>
        </p:txBody>
      </p:sp>
      <p:sp>
        <p:nvSpPr>
          <p:cNvPr id="3" name="Zástupný symbol pro obsah 2"/>
          <p:cNvSpPr>
            <a:spLocks noGrp="1"/>
          </p:cNvSpPr>
          <p:nvPr>
            <p:ph sz="quarter" idx="13"/>
          </p:nvPr>
        </p:nvSpPr>
        <p:spPr/>
        <p:txBody>
          <a:bodyPr>
            <a:normAutofit/>
          </a:bodyPr>
          <a:lstStyle/>
          <a:p>
            <a:pPr marL="45720" indent="0">
              <a:buNone/>
            </a:pPr>
            <a:endParaRPr lang="cs-CZ" sz="2400" dirty="0" smtClean="0"/>
          </a:p>
          <a:p>
            <a:pPr marL="45720" indent="0">
              <a:buNone/>
            </a:pPr>
            <a:r>
              <a:rPr lang="cs-CZ" sz="2400" dirty="0" smtClean="0"/>
              <a:t>Prezentaci je možné použít jako zápis do sešitů nebo k opakování na konci hodiny. Žáci interaktivně doplňují chybějící údaje.</a:t>
            </a:r>
            <a:endParaRPr lang="cs-CZ" sz="2400" dirty="0"/>
          </a:p>
        </p:txBody>
      </p:sp>
    </p:spTree>
    <p:extLst>
      <p:ext uri="{BB962C8B-B14F-4D97-AF65-F5344CB8AC3E}">
        <p14:creationId xmlns:p14="http://schemas.microsoft.com/office/powerpoint/2010/main" val="291022956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547664" y="5229200"/>
            <a:ext cx="6512511" cy="1143000"/>
          </a:xfrm>
        </p:spPr>
        <p:txBody>
          <a:bodyPr/>
          <a:lstStyle/>
          <a:p>
            <a:pPr marL="0" indent="0" algn="l">
              <a:buNone/>
            </a:pPr>
            <a:r>
              <a:rPr lang="cs-CZ" sz="2400" dirty="0" smtClean="0"/>
              <a:t>Doplňte chybějící názvy do obrázku.</a:t>
            </a:r>
            <a:endParaRPr lang="cs-CZ" sz="2400" dirty="0"/>
          </a:p>
        </p:txBody>
      </p:sp>
      <p:pic>
        <p:nvPicPr>
          <p:cNvPr id="26" name="Zástupný symbol pro obsah 25"/>
          <p:cNvPicPr>
            <a:picLocks noGrp="1" noChangeAspect="1"/>
          </p:cNvPicPr>
          <p:nvPr>
            <p:ph sz="quarter" idx="13"/>
          </p:nvPr>
        </p:nvPicPr>
        <p:blipFill>
          <a:blip r:embed="rId2">
            <a:extLst>
              <a:ext uri="{28A0092B-C50C-407E-A947-70E740481C1C}">
                <a14:useLocalDpi xmlns:a14="http://schemas.microsoft.com/office/drawing/2010/main" val="0"/>
              </a:ext>
            </a:extLst>
          </a:blip>
          <a:stretch>
            <a:fillRect/>
          </a:stretch>
        </p:blipFill>
        <p:spPr>
          <a:xfrm>
            <a:off x="1763688" y="1052736"/>
            <a:ext cx="3527032" cy="3475037"/>
          </a:xfrm>
        </p:spPr>
      </p:pic>
      <p:cxnSp>
        <p:nvCxnSpPr>
          <p:cNvPr id="28" name="Přímá spojnice se šipkou 27"/>
          <p:cNvCxnSpPr/>
          <p:nvPr/>
        </p:nvCxnSpPr>
        <p:spPr>
          <a:xfrm>
            <a:off x="4644008" y="2199928"/>
            <a:ext cx="1584176" cy="57606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0" name="Přímá spojnice se šipkou 29"/>
          <p:cNvCxnSpPr/>
          <p:nvPr/>
        </p:nvCxnSpPr>
        <p:spPr>
          <a:xfrm flipV="1">
            <a:off x="4788024" y="1340768"/>
            <a:ext cx="1296144" cy="648072"/>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024" name="Přímá spojnice se šipkou 1023"/>
          <p:cNvCxnSpPr/>
          <p:nvPr/>
        </p:nvCxnSpPr>
        <p:spPr>
          <a:xfrm flipH="1" flipV="1">
            <a:off x="1475656" y="1916832"/>
            <a:ext cx="1800200" cy="864096"/>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027" name="Přímá spojnice se šipkou 1026"/>
          <p:cNvCxnSpPr/>
          <p:nvPr/>
        </p:nvCxnSpPr>
        <p:spPr>
          <a:xfrm flipH="1" flipV="1">
            <a:off x="1691680" y="3187046"/>
            <a:ext cx="936104" cy="9793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029" name="Přímá spojnice se šipkou 1028"/>
          <p:cNvCxnSpPr/>
          <p:nvPr/>
        </p:nvCxnSpPr>
        <p:spPr>
          <a:xfrm>
            <a:off x="4427984" y="3861048"/>
            <a:ext cx="1296144" cy="288032"/>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030" name="Obdélník 1029"/>
          <p:cNvSpPr/>
          <p:nvPr/>
        </p:nvSpPr>
        <p:spPr>
          <a:xfrm>
            <a:off x="6100734" y="1124744"/>
            <a:ext cx="2143674" cy="432048"/>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032" name="Obdélník 1031"/>
          <p:cNvSpPr/>
          <p:nvPr/>
        </p:nvSpPr>
        <p:spPr>
          <a:xfrm>
            <a:off x="6228184" y="2682990"/>
            <a:ext cx="2160240" cy="50405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034" name="Obdélník 1033"/>
          <p:cNvSpPr/>
          <p:nvPr/>
        </p:nvSpPr>
        <p:spPr>
          <a:xfrm>
            <a:off x="5724128" y="4149080"/>
            <a:ext cx="2448272" cy="50405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035" name="Obdélník 1034"/>
          <p:cNvSpPr/>
          <p:nvPr/>
        </p:nvSpPr>
        <p:spPr>
          <a:xfrm>
            <a:off x="323528" y="2935018"/>
            <a:ext cx="1368152" cy="71000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037" name="Obdélník 1036"/>
          <p:cNvSpPr/>
          <p:nvPr/>
        </p:nvSpPr>
        <p:spPr>
          <a:xfrm>
            <a:off x="323528" y="1664804"/>
            <a:ext cx="1152128" cy="54006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038" name="Ovál 1037"/>
          <p:cNvSpPr/>
          <p:nvPr/>
        </p:nvSpPr>
        <p:spPr>
          <a:xfrm>
            <a:off x="4788024" y="1988840"/>
            <a:ext cx="45719" cy="4571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30656286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Obdélník 10"/>
          <p:cNvSpPr/>
          <p:nvPr/>
        </p:nvSpPr>
        <p:spPr>
          <a:xfrm>
            <a:off x="6084169" y="2487960"/>
            <a:ext cx="2445618" cy="5810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Obdélník 6"/>
          <p:cNvSpPr/>
          <p:nvPr/>
        </p:nvSpPr>
        <p:spPr>
          <a:xfrm>
            <a:off x="251520" y="1772816"/>
            <a:ext cx="1224136" cy="427112"/>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 name="Nadpis 1"/>
          <p:cNvSpPr>
            <a:spLocks noGrp="1"/>
          </p:cNvSpPr>
          <p:nvPr>
            <p:ph type="title"/>
          </p:nvPr>
        </p:nvSpPr>
        <p:spPr>
          <a:xfrm>
            <a:off x="1547664" y="5229200"/>
            <a:ext cx="6512511" cy="1143000"/>
          </a:xfrm>
        </p:spPr>
        <p:txBody>
          <a:bodyPr/>
          <a:lstStyle/>
          <a:p>
            <a:pPr marL="0" indent="0" algn="l">
              <a:buNone/>
            </a:pPr>
            <a:r>
              <a:rPr lang="cs-CZ" sz="2800" dirty="0" smtClean="0">
                <a:solidFill>
                  <a:schemeClr val="accent6"/>
                </a:solidFill>
              </a:rPr>
              <a:t>Řešení :</a:t>
            </a:r>
            <a:endParaRPr lang="cs-CZ" sz="2800" dirty="0">
              <a:solidFill>
                <a:schemeClr val="accent6"/>
              </a:solidFill>
            </a:endParaRPr>
          </a:p>
        </p:txBody>
      </p:sp>
      <p:pic>
        <p:nvPicPr>
          <p:cNvPr id="26" name="Zástupný symbol pro obsah 25"/>
          <p:cNvPicPr>
            <a:picLocks noGrp="1" noChangeAspect="1"/>
          </p:cNvPicPr>
          <p:nvPr>
            <p:ph sz="quarter" idx="13"/>
          </p:nvPr>
        </p:nvPicPr>
        <p:blipFill>
          <a:blip r:embed="rId2">
            <a:extLst>
              <a:ext uri="{28A0092B-C50C-407E-A947-70E740481C1C}">
                <a14:useLocalDpi xmlns:a14="http://schemas.microsoft.com/office/drawing/2010/main" val="0"/>
              </a:ext>
            </a:extLst>
          </a:blip>
          <a:stretch>
            <a:fillRect/>
          </a:stretch>
        </p:blipFill>
        <p:spPr>
          <a:xfrm>
            <a:off x="1763688" y="1043409"/>
            <a:ext cx="3527032" cy="3475037"/>
          </a:xfrm>
        </p:spPr>
      </p:pic>
      <p:cxnSp>
        <p:nvCxnSpPr>
          <p:cNvPr id="28" name="Přímá spojnice se šipkou 27"/>
          <p:cNvCxnSpPr/>
          <p:nvPr/>
        </p:nvCxnSpPr>
        <p:spPr>
          <a:xfrm>
            <a:off x="4644008" y="2199928"/>
            <a:ext cx="1440160" cy="57606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0" name="Přímá spojnice se šipkou 29"/>
          <p:cNvCxnSpPr/>
          <p:nvPr/>
        </p:nvCxnSpPr>
        <p:spPr>
          <a:xfrm flipV="1">
            <a:off x="4788024" y="1340768"/>
            <a:ext cx="1296144" cy="648072"/>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024" name="Přímá spojnice se šipkou 1023"/>
          <p:cNvCxnSpPr/>
          <p:nvPr/>
        </p:nvCxnSpPr>
        <p:spPr>
          <a:xfrm flipH="1" flipV="1">
            <a:off x="1475656" y="1916832"/>
            <a:ext cx="1800200" cy="864096"/>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027" name="Přímá spojnice se šipkou 1026"/>
          <p:cNvCxnSpPr/>
          <p:nvPr/>
        </p:nvCxnSpPr>
        <p:spPr>
          <a:xfrm flipH="1" flipV="1">
            <a:off x="1691680" y="3187046"/>
            <a:ext cx="936104" cy="9793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029" name="Přímá spojnice se šipkou 1028"/>
          <p:cNvCxnSpPr/>
          <p:nvPr/>
        </p:nvCxnSpPr>
        <p:spPr>
          <a:xfrm>
            <a:off x="4427984" y="3861048"/>
            <a:ext cx="1296144" cy="288032"/>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034" name="Obdélník 1033"/>
          <p:cNvSpPr/>
          <p:nvPr/>
        </p:nvSpPr>
        <p:spPr>
          <a:xfrm>
            <a:off x="5724128" y="4149080"/>
            <a:ext cx="2448272" cy="50405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035" name="Obdélník 1034"/>
          <p:cNvSpPr/>
          <p:nvPr/>
        </p:nvSpPr>
        <p:spPr>
          <a:xfrm>
            <a:off x="144462" y="3068960"/>
            <a:ext cx="1547218" cy="504056"/>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3" name="Obdélník 2"/>
          <p:cNvSpPr/>
          <p:nvPr/>
        </p:nvSpPr>
        <p:spPr>
          <a:xfrm>
            <a:off x="6084168" y="1124744"/>
            <a:ext cx="2232248" cy="54006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b="1" dirty="0" smtClean="0">
                <a:latin typeface="Times New Roman" pitchFamily="18" charset="0"/>
                <a:cs typeface="Times New Roman" pitchFamily="18" charset="0"/>
              </a:rPr>
              <a:t>o</a:t>
            </a:r>
            <a:endParaRPr lang="cs-CZ" sz="2000" b="1" dirty="0">
              <a:latin typeface="Times New Roman" pitchFamily="18" charset="0"/>
              <a:cs typeface="Times New Roman" pitchFamily="18" charset="0"/>
            </a:endParaRPr>
          </a:p>
        </p:txBody>
      </p:sp>
      <p:sp>
        <p:nvSpPr>
          <p:cNvPr id="4" name="TextovéPole 3"/>
          <p:cNvSpPr txBox="1"/>
          <p:nvPr/>
        </p:nvSpPr>
        <p:spPr>
          <a:xfrm>
            <a:off x="6205112" y="2596262"/>
            <a:ext cx="2324675" cy="369332"/>
          </a:xfrm>
          <a:prstGeom prst="rect">
            <a:avLst/>
          </a:prstGeom>
          <a:noFill/>
        </p:spPr>
        <p:txBody>
          <a:bodyPr wrap="none" rtlCol="0">
            <a:spAutoFit/>
          </a:bodyPr>
          <a:lstStyle/>
          <a:p>
            <a:r>
              <a:rPr lang="cs-CZ" dirty="0" smtClean="0">
                <a:latin typeface="+mj-lt"/>
                <a:cs typeface="Times New Roman" pitchFamily="18" charset="0"/>
              </a:rPr>
              <a:t>Ohnisko</a:t>
            </a:r>
            <a:r>
              <a:rPr lang="cs-CZ" dirty="0" smtClean="0">
                <a:latin typeface="Times New Roman" pitchFamily="18" charset="0"/>
                <a:cs typeface="Times New Roman" pitchFamily="18" charset="0"/>
              </a:rPr>
              <a:t> </a:t>
            </a:r>
            <a:r>
              <a:rPr lang="cs-CZ" dirty="0" smtClean="0">
                <a:latin typeface="+mj-lt"/>
                <a:cs typeface="Times New Roman" pitchFamily="18" charset="0"/>
              </a:rPr>
              <a:t>zemětřesení</a:t>
            </a:r>
            <a:endParaRPr lang="cs-CZ" dirty="0">
              <a:latin typeface="+mj-lt"/>
              <a:cs typeface="Times New Roman" pitchFamily="18" charset="0"/>
            </a:endParaRPr>
          </a:p>
        </p:txBody>
      </p:sp>
      <p:sp>
        <p:nvSpPr>
          <p:cNvPr id="6" name="TextovéPole 5"/>
          <p:cNvSpPr txBox="1"/>
          <p:nvPr/>
        </p:nvSpPr>
        <p:spPr>
          <a:xfrm>
            <a:off x="497141" y="1804174"/>
            <a:ext cx="758541" cy="369332"/>
          </a:xfrm>
          <a:prstGeom prst="rect">
            <a:avLst/>
          </a:prstGeom>
          <a:noFill/>
        </p:spPr>
        <p:txBody>
          <a:bodyPr wrap="none" rtlCol="0">
            <a:spAutoFit/>
          </a:bodyPr>
          <a:lstStyle/>
          <a:p>
            <a:r>
              <a:rPr lang="cs-CZ" dirty="0" smtClean="0"/>
              <a:t>Jádro</a:t>
            </a:r>
            <a:endParaRPr lang="cs-CZ" dirty="0"/>
          </a:p>
        </p:txBody>
      </p:sp>
      <p:sp>
        <p:nvSpPr>
          <p:cNvPr id="8" name="TextovéPole 7"/>
          <p:cNvSpPr txBox="1"/>
          <p:nvPr/>
        </p:nvSpPr>
        <p:spPr>
          <a:xfrm>
            <a:off x="144462" y="3105355"/>
            <a:ext cx="1547218" cy="369332"/>
          </a:xfrm>
          <a:prstGeom prst="rect">
            <a:avLst/>
          </a:prstGeom>
          <a:noFill/>
        </p:spPr>
        <p:txBody>
          <a:bodyPr wrap="none" rtlCol="0">
            <a:spAutoFit/>
          </a:bodyPr>
          <a:lstStyle/>
          <a:p>
            <a:r>
              <a:rPr lang="cs-CZ" dirty="0" smtClean="0"/>
              <a:t>Zemský plášť</a:t>
            </a:r>
            <a:endParaRPr lang="cs-CZ" dirty="0"/>
          </a:p>
        </p:txBody>
      </p:sp>
      <p:sp>
        <p:nvSpPr>
          <p:cNvPr id="9" name="TextovéPole 8"/>
          <p:cNvSpPr txBox="1"/>
          <p:nvPr/>
        </p:nvSpPr>
        <p:spPr>
          <a:xfrm>
            <a:off x="6205112" y="4191841"/>
            <a:ext cx="1486304" cy="369332"/>
          </a:xfrm>
          <a:prstGeom prst="rect">
            <a:avLst/>
          </a:prstGeom>
          <a:noFill/>
        </p:spPr>
        <p:txBody>
          <a:bodyPr wrap="none" rtlCol="0">
            <a:spAutoFit/>
          </a:bodyPr>
          <a:lstStyle/>
          <a:p>
            <a:r>
              <a:rPr lang="cs-CZ" dirty="0" smtClean="0"/>
              <a:t>Zemská kůra</a:t>
            </a:r>
            <a:endParaRPr lang="cs-CZ" dirty="0"/>
          </a:p>
        </p:txBody>
      </p:sp>
      <p:sp>
        <p:nvSpPr>
          <p:cNvPr id="10" name="TextovéPole 9"/>
          <p:cNvSpPr txBox="1"/>
          <p:nvPr/>
        </p:nvSpPr>
        <p:spPr>
          <a:xfrm>
            <a:off x="6444208" y="1210108"/>
            <a:ext cx="1369286" cy="369332"/>
          </a:xfrm>
          <a:prstGeom prst="rect">
            <a:avLst/>
          </a:prstGeom>
          <a:noFill/>
        </p:spPr>
        <p:txBody>
          <a:bodyPr wrap="none" rtlCol="0">
            <a:spAutoFit/>
          </a:bodyPr>
          <a:lstStyle/>
          <a:p>
            <a:r>
              <a:rPr lang="cs-CZ" dirty="0" smtClean="0"/>
              <a:t>Epicentrum</a:t>
            </a:r>
            <a:endParaRPr lang="cs-CZ" dirty="0"/>
          </a:p>
        </p:txBody>
      </p:sp>
    </p:spTree>
    <p:extLst>
      <p:ext uri="{BB962C8B-B14F-4D97-AF65-F5344CB8AC3E}">
        <p14:creationId xmlns:p14="http://schemas.microsoft.com/office/powerpoint/2010/main" val="4153616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marL="0" indent="0" algn="l">
              <a:buNone/>
            </a:pPr>
            <a:r>
              <a:rPr lang="cs-CZ" sz="2800" dirty="0" smtClean="0"/>
              <a:t>Doplňte chybějící slova</a:t>
            </a:r>
            <a:endParaRPr lang="cs-CZ" sz="2800" dirty="0"/>
          </a:p>
        </p:txBody>
      </p:sp>
      <p:sp>
        <p:nvSpPr>
          <p:cNvPr id="3" name="Zástupný symbol pro obsah 2"/>
          <p:cNvSpPr>
            <a:spLocks noGrp="1"/>
          </p:cNvSpPr>
          <p:nvPr>
            <p:ph sz="quarter" idx="13"/>
          </p:nvPr>
        </p:nvSpPr>
        <p:spPr/>
        <p:txBody>
          <a:bodyPr/>
          <a:lstStyle/>
          <a:p>
            <a:pPr marL="45720" indent="0">
              <a:buNone/>
            </a:pPr>
            <a:endParaRPr lang="cs-CZ" dirty="0" smtClean="0"/>
          </a:p>
          <a:p>
            <a:pPr marL="45720" indent="0">
              <a:buNone/>
            </a:pPr>
            <a:r>
              <a:rPr lang="cs-CZ" dirty="0" smtClean="0"/>
              <a:t>Místo vzniku zemětřesení se nazývá …….. Nad tímto místem je na zemském povrchu ……., kde se zemětřesení projevuje nejvíce. Otřesy zemské kůry zaznamenávají přístroje zvané ….., ke stanovení síly se používá ……  stupnice, která má ….  </a:t>
            </a:r>
            <a:r>
              <a:rPr lang="cs-CZ" dirty="0"/>
              <a:t>s</a:t>
            </a:r>
            <a:r>
              <a:rPr lang="cs-CZ" dirty="0" smtClean="0"/>
              <a:t>tupňů. Oblasti s častým výskytem zemětřesení jsou například : ……..</a:t>
            </a:r>
            <a:endParaRPr lang="cs-CZ" dirty="0"/>
          </a:p>
        </p:txBody>
      </p:sp>
    </p:spTree>
    <p:extLst>
      <p:ext uri="{BB962C8B-B14F-4D97-AF65-F5344CB8AC3E}">
        <p14:creationId xmlns:p14="http://schemas.microsoft.com/office/powerpoint/2010/main" val="20634752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763688" y="4725144"/>
            <a:ext cx="6512511" cy="1143000"/>
          </a:xfrm>
        </p:spPr>
        <p:txBody>
          <a:bodyPr/>
          <a:lstStyle/>
          <a:p>
            <a:pPr marL="0" indent="0" algn="l">
              <a:buNone/>
            </a:pPr>
            <a:r>
              <a:rPr lang="cs-CZ" sz="2800" dirty="0" smtClean="0">
                <a:solidFill>
                  <a:schemeClr val="accent6"/>
                </a:solidFill>
              </a:rPr>
              <a:t>Řešení :</a:t>
            </a:r>
            <a:endParaRPr lang="cs-CZ" sz="2800" dirty="0">
              <a:solidFill>
                <a:schemeClr val="accent6"/>
              </a:solidFill>
            </a:endParaRPr>
          </a:p>
        </p:txBody>
      </p:sp>
      <p:sp>
        <p:nvSpPr>
          <p:cNvPr id="3" name="Zástupný symbol pro obsah 2"/>
          <p:cNvSpPr>
            <a:spLocks noGrp="1"/>
          </p:cNvSpPr>
          <p:nvPr>
            <p:ph sz="quarter" idx="13"/>
          </p:nvPr>
        </p:nvSpPr>
        <p:spPr/>
        <p:txBody>
          <a:bodyPr>
            <a:normAutofit lnSpcReduction="10000"/>
          </a:bodyPr>
          <a:lstStyle/>
          <a:p>
            <a:pPr marL="45720" indent="0">
              <a:buNone/>
            </a:pPr>
            <a:endParaRPr lang="cs-CZ" dirty="0" smtClean="0"/>
          </a:p>
          <a:p>
            <a:pPr marL="45720" indent="0">
              <a:buNone/>
            </a:pPr>
            <a:r>
              <a:rPr lang="cs-CZ" dirty="0" smtClean="0"/>
              <a:t>Místo vzniku zemětřesení se nazývá </a:t>
            </a:r>
            <a:r>
              <a:rPr lang="cs-CZ" sz="2400" dirty="0" smtClean="0">
                <a:solidFill>
                  <a:schemeClr val="accent6"/>
                </a:solidFill>
              </a:rPr>
              <a:t>ohnisko = hypocentrum</a:t>
            </a:r>
            <a:r>
              <a:rPr lang="cs-CZ" dirty="0" smtClean="0">
                <a:latin typeface="Times New Roman" pitchFamily="18" charset="0"/>
                <a:cs typeface="Times New Roman" pitchFamily="18" charset="0"/>
              </a:rPr>
              <a:t>.</a:t>
            </a:r>
            <a:r>
              <a:rPr lang="cs-CZ" dirty="0" smtClean="0"/>
              <a:t> Nad tímto místem je na zemském povrchu </a:t>
            </a:r>
            <a:r>
              <a:rPr lang="cs-CZ" dirty="0" smtClean="0">
                <a:solidFill>
                  <a:schemeClr val="accent6"/>
                </a:solidFill>
              </a:rPr>
              <a:t>epicentrum</a:t>
            </a:r>
            <a:r>
              <a:rPr lang="cs-CZ" dirty="0" smtClean="0"/>
              <a:t>, kde se zemětřesení projevuje nejvíce. Otřesy zemské kůry zaznamenávají přístroje zvané </a:t>
            </a:r>
            <a:r>
              <a:rPr lang="cs-CZ" dirty="0" smtClean="0">
                <a:solidFill>
                  <a:schemeClr val="accent6"/>
                </a:solidFill>
              </a:rPr>
              <a:t>seismografy</a:t>
            </a:r>
            <a:r>
              <a:rPr lang="cs-CZ" dirty="0" smtClean="0"/>
              <a:t>, ke stanovení síly se používá </a:t>
            </a:r>
            <a:r>
              <a:rPr lang="cs-CZ" dirty="0" smtClean="0">
                <a:solidFill>
                  <a:schemeClr val="accent6"/>
                </a:solidFill>
              </a:rPr>
              <a:t>Richterova</a:t>
            </a:r>
            <a:r>
              <a:rPr lang="cs-CZ" dirty="0" smtClean="0"/>
              <a:t>  stupnice, která má </a:t>
            </a:r>
            <a:r>
              <a:rPr lang="cs-CZ" dirty="0" smtClean="0">
                <a:solidFill>
                  <a:schemeClr val="accent6"/>
                </a:solidFill>
              </a:rPr>
              <a:t>10</a:t>
            </a:r>
            <a:r>
              <a:rPr lang="cs-CZ" dirty="0" smtClean="0"/>
              <a:t>  </a:t>
            </a:r>
            <a:r>
              <a:rPr lang="cs-CZ" dirty="0"/>
              <a:t>s</a:t>
            </a:r>
            <a:r>
              <a:rPr lang="cs-CZ" dirty="0" smtClean="0"/>
              <a:t>tupňů. Oblasti s častým výskytem zemětřesení jsou například : </a:t>
            </a:r>
            <a:r>
              <a:rPr lang="cs-CZ" dirty="0" smtClean="0">
                <a:solidFill>
                  <a:schemeClr val="accent6"/>
                </a:solidFill>
              </a:rPr>
              <a:t>východ Asie nebo západ Ameriky.</a:t>
            </a:r>
            <a:endParaRPr lang="cs-CZ" dirty="0">
              <a:solidFill>
                <a:schemeClr val="accent6"/>
              </a:solidFill>
            </a:endParaRPr>
          </a:p>
        </p:txBody>
      </p:sp>
    </p:spTree>
    <p:extLst>
      <p:ext uri="{BB962C8B-B14F-4D97-AF65-F5344CB8AC3E}">
        <p14:creationId xmlns:p14="http://schemas.microsoft.com/office/powerpoint/2010/main" val="37364756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marL="0" indent="0" algn="l">
              <a:buNone/>
            </a:pPr>
            <a:r>
              <a:rPr lang="cs-CZ" sz="2400" dirty="0" smtClean="0"/>
              <a:t>Projevy zemětřesení</a:t>
            </a:r>
            <a:endParaRPr lang="cs-CZ" sz="2400" dirty="0"/>
          </a:p>
        </p:txBody>
      </p:sp>
      <p:sp>
        <p:nvSpPr>
          <p:cNvPr id="3" name="Zástupný symbol pro obsah 2"/>
          <p:cNvSpPr>
            <a:spLocks noGrp="1"/>
          </p:cNvSpPr>
          <p:nvPr>
            <p:ph sz="quarter" idx="13"/>
          </p:nvPr>
        </p:nvSpPr>
        <p:spPr/>
        <p:txBody>
          <a:bodyPr/>
          <a:lstStyle/>
          <a:p>
            <a:pPr marL="45720" indent="0">
              <a:buNone/>
            </a:pPr>
            <a:r>
              <a:rPr lang="cs-CZ" dirty="0" smtClean="0"/>
              <a:t>Stupeň :</a:t>
            </a:r>
          </a:p>
          <a:p>
            <a:pPr marL="45720" indent="0">
              <a:buNone/>
            </a:pPr>
            <a:r>
              <a:rPr lang="cs-CZ" sz="1800" dirty="0" smtClean="0"/>
              <a:t>1,2  není cítit, lze měřit pouze seismografem</a:t>
            </a:r>
          </a:p>
          <a:p>
            <a:pPr marL="45720" indent="0">
              <a:buNone/>
            </a:pPr>
            <a:r>
              <a:rPr lang="cs-CZ" sz="1800" dirty="0" smtClean="0"/>
              <a:t>3 člověk je schopen rozeznat, bez poškození okolí</a:t>
            </a:r>
          </a:p>
          <a:p>
            <a:pPr marL="45720" indent="0">
              <a:buNone/>
            </a:pPr>
            <a:r>
              <a:rPr lang="cs-CZ" sz="1800" dirty="0" smtClean="0"/>
              <a:t>4 slabé zemětřesení</a:t>
            </a:r>
          </a:p>
          <a:p>
            <a:pPr marL="45720" indent="0">
              <a:buNone/>
            </a:pPr>
            <a:r>
              <a:rPr lang="cs-CZ" sz="1800" dirty="0" smtClean="0"/>
              <a:t>5 malé poškození budov v okolí epicentra</a:t>
            </a:r>
          </a:p>
          <a:p>
            <a:pPr marL="45720" indent="0">
              <a:buNone/>
            </a:pPr>
            <a:r>
              <a:rPr lang="cs-CZ" sz="1800" dirty="0" smtClean="0"/>
              <a:t>6 větší poškození špatně postavených budov</a:t>
            </a:r>
          </a:p>
          <a:p>
            <a:pPr marL="45720" indent="0">
              <a:buNone/>
            </a:pPr>
            <a:r>
              <a:rPr lang="cs-CZ" sz="1800" dirty="0" smtClean="0"/>
              <a:t>7 velké škody na budovách</a:t>
            </a:r>
          </a:p>
          <a:p>
            <a:pPr marL="45720" indent="0">
              <a:buNone/>
            </a:pPr>
            <a:r>
              <a:rPr lang="cs-CZ" sz="1800" dirty="0" smtClean="0"/>
              <a:t>8 téměř úplné zničení</a:t>
            </a:r>
          </a:p>
          <a:p>
            <a:pPr marL="45720" indent="0">
              <a:buNone/>
            </a:pPr>
            <a:r>
              <a:rPr lang="cs-CZ" sz="1800" dirty="0" smtClean="0"/>
              <a:t>9,5 nejvyšší zatím naměřená hodnota</a:t>
            </a:r>
            <a:endParaRPr lang="cs-CZ" sz="1800" dirty="0"/>
          </a:p>
        </p:txBody>
      </p:sp>
    </p:spTree>
    <p:extLst>
      <p:ext uri="{BB962C8B-B14F-4D97-AF65-F5344CB8AC3E}">
        <p14:creationId xmlns:p14="http://schemas.microsoft.com/office/powerpoint/2010/main" val="24708307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marL="0" indent="0" algn="l">
              <a:buNone/>
            </a:pPr>
            <a:r>
              <a:rPr lang="cs-CZ" sz="2400" dirty="0" smtClean="0"/>
              <a:t/>
            </a:r>
            <a:br>
              <a:rPr lang="cs-CZ" sz="2400" dirty="0" smtClean="0"/>
            </a:br>
            <a:r>
              <a:rPr lang="cs-CZ" sz="2400" dirty="0" smtClean="0"/>
              <a:t>Chování při zemětřesení :</a:t>
            </a:r>
            <a:endParaRPr lang="cs-CZ" sz="2400" dirty="0"/>
          </a:p>
        </p:txBody>
      </p:sp>
      <p:sp>
        <p:nvSpPr>
          <p:cNvPr id="3" name="Zástupný symbol pro obsah 2"/>
          <p:cNvSpPr>
            <a:spLocks noGrp="1"/>
          </p:cNvSpPr>
          <p:nvPr>
            <p:ph sz="quarter" idx="13"/>
          </p:nvPr>
        </p:nvSpPr>
        <p:spPr>
          <a:xfrm>
            <a:off x="1143000" y="731520"/>
            <a:ext cx="6400800" cy="3849608"/>
          </a:xfrm>
        </p:spPr>
        <p:txBody>
          <a:bodyPr>
            <a:normAutofit fontScale="92500" lnSpcReduction="10000"/>
          </a:bodyPr>
          <a:lstStyle/>
          <a:p>
            <a:pPr marL="388620" indent="-342900">
              <a:buAutoNum type="arabicPeriod"/>
            </a:pPr>
            <a:r>
              <a:rPr lang="cs-CZ" sz="1800" dirty="0" smtClean="0"/>
              <a:t>Opustit přízemní dům</a:t>
            </a:r>
          </a:p>
          <a:p>
            <a:pPr marL="388620" indent="-342900">
              <a:buAutoNum type="arabicPeriod"/>
            </a:pPr>
            <a:r>
              <a:rPr lang="cs-CZ" sz="1800" dirty="0" smtClean="0"/>
              <a:t>Nepoužívat výtahy</a:t>
            </a:r>
          </a:p>
          <a:p>
            <a:pPr marL="388620" indent="-342900">
              <a:buAutoNum type="arabicPeriod"/>
            </a:pPr>
            <a:r>
              <a:rPr lang="cs-CZ" sz="1800" dirty="0" smtClean="0"/>
              <a:t>Na schodišti se držet, chránit si hlavu</a:t>
            </a:r>
          </a:p>
          <a:p>
            <a:pPr marL="388620" indent="-342900">
              <a:buAutoNum type="arabicPeriod"/>
            </a:pPr>
            <a:r>
              <a:rPr lang="cs-CZ" sz="1800" dirty="0" smtClean="0"/>
              <a:t>Při odchodu z budovy dávat pozor na padající předměty</a:t>
            </a:r>
          </a:p>
          <a:p>
            <a:pPr marL="388620" indent="-342900">
              <a:buAutoNum type="arabicPeriod"/>
            </a:pPr>
            <a:r>
              <a:rPr lang="cs-CZ" sz="1800" dirty="0" smtClean="0"/>
              <a:t>Venku se vyhnout všemu vysokému, včetně elektrického vedení</a:t>
            </a:r>
          </a:p>
          <a:p>
            <a:pPr marL="388620" indent="-342900">
              <a:buAutoNum type="arabicPeriod"/>
            </a:pPr>
            <a:r>
              <a:rPr lang="cs-CZ" sz="1800" dirty="0" smtClean="0"/>
              <a:t>Nevstupovat na most</a:t>
            </a:r>
          </a:p>
          <a:p>
            <a:pPr marL="388620" indent="-342900">
              <a:buAutoNum type="arabicPeriod"/>
            </a:pPr>
            <a:r>
              <a:rPr lang="cs-CZ" sz="1800" dirty="0" smtClean="0"/>
              <a:t> V úzkých ulicích se starými domy je bezpečněji uvnitř</a:t>
            </a:r>
          </a:p>
          <a:p>
            <a:pPr marL="388620" indent="-342900">
              <a:buAutoNum type="arabicPeriod"/>
            </a:pPr>
            <a:r>
              <a:rPr lang="cs-CZ" sz="1800" dirty="0" smtClean="0"/>
              <a:t>V budově se postavit do rámu dveří nebo se schovat pod stůl nebo postel</a:t>
            </a:r>
          </a:p>
          <a:p>
            <a:pPr marL="45720" indent="0">
              <a:buNone/>
            </a:pPr>
            <a:r>
              <a:rPr lang="cs-CZ" b="1" dirty="0" smtClean="0">
                <a:solidFill>
                  <a:srgbClr val="FF0000"/>
                </a:solidFill>
              </a:rPr>
              <a:t>To, že u nás zemětřesení není nebo je slabé, neznamená, že se s ním v životě nikdy nesetkáš !</a:t>
            </a:r>
            <a:endParaRPr lang="cs-CZ" b="1" dirty="0">
              <a:solidFill>
                <a:srgbClr val="FF0000"/>
              </a:solidFill>
            </a:endParaRPr>
          </a:p>
        </p:txBody>
      </p:sp>
    </p:spTree>
    <p:extLst>
      <p:ext uri="{BB962C8B-B14F-4D97-AF65-F5344CB8AC3E}">
        <p14:creationId xmlns:p14="http://schemas.microsoft.com/office/powerpoint/2010/main" val="38280073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Zdroje</a:t>
            </a:r>
            <a:endParaRPr lang="cs-CZ" dirty="0"/>
          </a:p>
        </p:txBody>
      </p:sp>
      <p:sp>
        <p:nvSpPr>
          <p:cNvPr id="3" name="Zástupný symbol pro obsah 2"/>
          <p:cNvSpPr>
            <a:spLocks noGrp="1"/>
          </p:cNvSpPr>
          <p:nvPr>
            <p:ph sz="quarter" idx="13"/>
          </p:nvPr>
        </p:nvSpPr>
        <p:spPr/>
        <p:txBody>
          <a:bodyPr/>
          <a:lstStyle/>
          <a:p>
            <a:pPr marL="45720" indent="0">
              <a:buNone/>
            </a:pPr>
            <a:endParaRPr lang="cs-CZ" dirty="0" smtClean="0"/>
          </a:p>
          <a:p>
            <a:pPr marL="45720" indent="0">
              <a:buNone/>
            </a:pPr>
            <a:r>
              <a:rPr lang="cs-CZ" dirty="0" smtClean="0"/>
              <a:t>Obrázky jsou z archívu autorky.</a:t>
            </a:r>
            <a:endParaRPr lang="cs-CZ" dirty="0"/>
          </a:p>
        </p:txBody>
      </p:sp>
    </p:spTree>
    <p:extLst>
      <p:ext uri="{BB962C8B-B14F-4D97-AF65-F5344CB8AC3E}">
        <p14:creationId xmlns:p14="http://schemas.microsoft.com/office/powerpoint/2010/main" val="1262180080"/>
      </p:ext>
    </p:extLst>
  </p:cSld>
  <p:clrMapOvr>
    <a:masterClrMapping/>
  </p:clrMapOvr>
  <p:timing>
    <p:tnLst>
      <p:par>
        <p:cTn id="1" dur="indefinite" restart="never" nodeType="tmRoot"/>
      </p:par>
    </p:tnLst>
  </p:timing>
</p:sld>
</file>

<file path=ppt/theme/theme1.xml><?xml version="1.0" encoding="utf-8"?>
<a:theme xmlns:a="http://schemas.openxmlformats.org/drawingml/2006/main" name="Aerodynamika">
  <a:themeElements>
    <a:clrScheme name="Aerodynamika">
      <a:dk1>
        <a:sysClr val="windowText" lastClr="000000"/>
      </a:dk1>
      <a:lt1>
        <a:sysClr val="window" lastClr="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Aerodynamika">
      <a:majorFont>
        <a:latin typeface="Trebuchet MS"/>
        <a:ea typeface=""/>
        <a:cs typeface=""/>
        <a:font script="Jpan" typeface="HGｺﾞｼｯｸM"/>
        <a:font script="Hang" typeface="HY그래픽B"/>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HGｺﾞｼｯｸM"/>
        <a:font script="Hang" typeface="HY그래픽M"/>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erodynamika">
      <a:fillStyleLst>
        <a:solidFill>
          <a:schemeClr val="phClr"/>
        </a:solidFill>
        <a:gradFill rotWithShape="1">
          <a:gsLst>
            <a:gs pos="28000">
              <a:schemeClr val="phClr">
                <a:tint val="18000"/>
                <a:satMod val="120000"/>
                <a:lumMod val="88000"/>
              </a:schemeClr>
            </a:gs>
            <a:gs pos="100000">
              <a:schemeClr val="phClr">
                <a:tint val="40000"/>
                <a:satMod val="100000"/>
                <a:lumMod val="78000"/>
              </a:schemeClr>
            </a:gs>
          </a:gsLst>
          <a:lin ang="5400000" scaled="0"/>
        </a:gradFill>
        <a:gradFill rotWithShape="1">
          <a:gsLst>
            <a:gs pos="0">
              <a:schemeClr val="phClr">
                <a:lumMod val="95000"/>
              </a:schemeClr>
            </a:gs>
            <a:gs pos="100000">
              <a:schemeClr val="phClr">
                <a:shade val="82000"/>
                <a:satMod val="125000"/>
                <a:lumMod val="74000"/>
              </a:schemeClr>
            </a:gs>
          </a:gsLst>
          <a:lin ang="5400000" scaled="0"/>
        </a:gradFill>
      </a:fillStyleLst>
      <a:lnStyleLst>
        <a:ln w="9525" cap="flat" cmpd="sng" algn="ctr">
          <a:solidFill>
            <a:schemeClr val="phClr"/>
          </a:solidFill>
          <a:prstDash val="solid"/>
        </a:ln>
        <a:ln w="15875" cap="flat" cmpd="sng" algn="ctr">
          <a:solidFill>
            <a:schemeClr val="phClr">
              <a:shade val="75000"/>
              <a:satMod val="125000"/>
              <a:lumMod val="75000"/>
            </a:schemeClr>
          </a:solidFill>
          <a:prstDash val="solid"/>
        </a:ln>
        <a:ln w="25400" cap="flat" cmpd="sng" algn="ctr">
          <a:solidFill>
            <a:schemeClr val="phClr"/>
          </a:solidFill>
          <a:prstDash val="solid"/>
        </a:ln>
      </a:lnStyleLst>
      <a:effectStyleLst>
        <a:effectStyle>
          <a:effectLst>
            <a:outerShdw blurRad="63500" dist="50800" dir="5400000" sx="98000" sy="98000" rotWithShape="0">
              <a:srgbClr val="000000">
                <a:alpha val="20000"/>
              </a:srgbClr>
            </a:outerShdw>
          </a:effectLst>
        </a:effectStyle>
        <a:effectStyle>
          <a:effectLst>
            <a:outerShdw blurRad="40005" dist="22984" dir="5400000" rotWithShape="0">
              <a:srgbClr val="000000">
                <a:alpha val="45000"/>
              </a:srgbClr>
            </a:outerShdw>
          </a:effectLst>
          <a:scene3d>
            <a:camera prst="orthographicFront">
              <a:rot lat="0" lon="0" rev="0"/>
            </a:camera>
            <a:lightRig rig="balanced" dir="tr"/>
          </a:scene3d>
          <a:sp3d prstMaterial="matte">
            <a:bevelT w="19050" h="38100"/>
          </a:sp3d>
        </a:effectStyle>
        <a:effectStyle>
          <a:effectLst>
            <a:reflection blurRad="38100" stA="26000" endPos="23000" dist="25400" dir="5400000" sy="-100000" rotWithShape="0"/>
          </a:effectLst>
          <a:scene3d>
            <a:camera prst="orthographicFront">
              <a:rot lat="0" lon="0" rev="0"/>
            </a:camera>
            <a:lightRig rig="balanced" dir="tr"/>
          </a:scene3d>
          <a:sp3d contourW="14605" prstMaterial="plastic">
            <a:bevelT w="50800"/>
            <a:contourClr>
              <a:schemeClr val="phClr">
                <a:shade val="30000"/>
                <a:satMod val="120000"/>
              </a:schemeClr>
            </a:contourClr>
          </a:sp3d>
        </a:effectStyle>
      </a:effectStyleLst>
      <a:bgFillStyleLst>
        <a:solidFill>
          <a:schemeClr val="phClr"/>
        </a:solidFill>
        <a:gradFill rotWithShape="1">
          <a:gsLst>
            <a:gs pos="0">
              <a:schemeClr val="phClr">
                <a:tint val="98000"/>
                <a:shade val="90000"/>
                <a:satMod val="160000"/>
                <a:lumMod val="100000"/>
              </a:schemeClr>
            </a:gs>
            <a:gs pos="60000">
              <a:schemeClr val="phClr">
                <a:tint val="95000"/>
                <a:shade val="100000"/>
                <a:satMod val="130000"/>
                <a:lumMod val="130000"/>
              </a:schemeClr>
            </a:gs>
            <a:gs pos="100000">
              <a:schemeClr val="phClr">
                <a:tint val="97000"/>
                <a:shade val="100000"/>
                <a:hueMod val="100000"/>
                <a:satMod val="140000"/>
                <a:lumMod val="80000"/>
              </a:schemeClr>
            </a:gs>
          </a:gsLst>
          <a:path path="circle">
            <a:fillToRect l="20000" t="10000" r="20000" b="60000"/>
          </a:path>
        </a:gradFill>
        <a:gradFill rotWithShape="1">
          <a:gsLst>
            <a:gs pos="0">
              <a:schemeClr val="phClr">
                <a:tint val="94000"/>
                <a:satMod val="160000"/>
                <a:lumMod val="160000"/>
              </a:schemeClr>
            </a:gs>
            <a:gs pos="42000">
              <a:schemeClr val="phClr">
                <a:tint val="94000"/>
                <a:shade val="94000"/>
                <a:satMod val="160000"/>
                <a:lumMod val="130000"/>
              </a:schemeClr>
            </a:gs>
            <a:gs pos="100000">
              <a:schemeClr val="phClr">
                <a:tint val="97000"/>
                <a:shade val="94000"/>
                <a:satMod val="180000"/>
                <a:lumMod val="84000"/>
              </a:schemeClr>
            </a:gs>
          </a:gsLst>
          <a:path path="circle">
            <a:fillToRect l="24000" t="44000" r="24000" b="12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Slipstream</Template>
  <TotalTime>166</TotalTime>
  <Words>322</Words>
  <Application>Microsoft Office PowerPoint</Application>
  <PresentationFormat>Předvádění na obrazovce (4:3)</PresentationFormat>
  <Paragraphs>45</Paragraphs>
  <Slides>9</Slides>
  <Notes>0</Notes>
  <HiddenSlides>0</HiddenSlides>
  <MMClips>0</MMClips>
  <ScaleCrop>false</ScaleCrop>
  <HeadingPairs>
    <vt:vector size="4" baseType="variant">
      <vt:variant>
        <vt:lpstr>Motiv</vt:lpstr>
      </vt:variant>
      <vt:variant>
        <vt:i4>1</vt:i4>
      </vt:variant>
      <vt:variant>
        <vt:lpstr>Nadpisy snímků</vt:lpstr>
      </vt:variant>
      <vt:variant>
        <vt:i4>9</vt:i4>
      </vt:variant>
    </vt:vector>
  </HeadingPairs>
  <TitlesOfParts>
    <vt:vector size="10" baseType="lpstr">
      <vt:lpstr>Aerodynamika</vt:lpstr>
      <vt:lpstr>Prezentace aplikace PowerPoint</vt:lpstr>
      <vt:lpstr>Anotace</vt:lpstr>
      <vt:lpstr>Doplňte chybějící názvy do obrázku.</vt:lpstr>
      <vt:lpstr>Řešení :</vt:lpstr>
      <vt:lpstr>Doplňte chybějící slova</vt:lpstr>
      <vt:lpstr>Řešení :</vt:lpstr>
      <vt:lpstr>Projevy zemětřesení</vt:lpstr>
      <vt:lpstr> Chování při zemětřesení :</vt:lpstr>
      <vt:lpstr>Zdroje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pc</dc:creator>
  <cp:lastModifiedBy>Jiřina</cp:lastModifiedBy>
  <cp:revision>17</cp:revision>
  <dcterms:created xsi:type="dcterms:W3CDTF">2011-08-21T15:31:45Z</dcterms:created>
  <dcterms:modified xsi:type="dcterms:W3CDTF">2013-03-11T16:30:30Z</dcterms:modified>
</cp:coreProperties>
</file>