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VY_32_INOVACE_01_13B_12_Činnost vody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Jiřina Vlčková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VY_32_INOVACE_01_13B_12_Činnost vody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Přírodopis 9. třída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9830486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Prezentace může být použita na interaktivní tabuli k výkladu nebo opakování tématu  Činnost vody.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6677614" y="3152245"/>
            <a:ext cx="1978053" cy="40011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595248" y="2719436"/>
            <a:ext cx="1217121" cy="43280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677614" y="260648"/>
            <a:ext cx="1545808" cy="4001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572000" y="320813"/>
            <a:ext cx="1080120" cy="4001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157192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Činnost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tekoucí vody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49768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Horní tok: </a:t>
            </a:r>
            <a:endParaRPr lang="cs-CZ" sz="2400" b="1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739" y="2359580"/>
            <a:ext cx="1388106" cy="18508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9639" y="758367"/>
            <a:ext cx="1388106" cy="18508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6476" y="758367"/>
            <a:ext cx="1388106" cy="18508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248" y="3284984"/>
            <a:ext cx="1388106" cy="18508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6476" y="3645024"/>
            <a:ext cx="1891680" cy="141876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696476" y="260648"/>
            <a:ext cx="1526946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16208" y="2735785"/>
            <a:ext cx="11961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vodopády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320813"/>
            <a:ext cx="108012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3568" y="1844824"/>
            <a:ext cx="2183483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610103" y="3152245"/>
            <a:ext cx="197805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844824"/>
            <a:ext cx="2183483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18732" y="3152245"/>
            <a:ext cx="19607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„kamenné hrnce“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3568" y="1844824"/>
            <a:ext cx="21547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balvanovité koryto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39431" y="320813"/>
            <a:ext cx="9396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kaňony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96476" y="260648"/>
            <a:ext cx="15458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dolí tvaru V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44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4283968" y="4149080"/>
            <a:ext cx="108074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157192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Činnost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tekoucí vody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49768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Střední tok: </a:t>
            </a:r>
            <a:endParaRPr lang="cs-CZ" sz="2400" b="1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814753"/>
            <a:ext cx="2776196" cy="20821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420024"/>
            <a:ext cx="2560172" cy="192012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420024"/>
            <a:ext cx="2776196" cy="187393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283968" y="4149080"/>
            <a:ext cx="1080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meandry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15616" y="2132856"/>
            <a:ext cx="2088232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36296" y="1481882"/>
            <a:ext cx="1728192" cy="40011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nanášení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9" idx="1"/>
          </p:cNvCxnSpPr>
          <p:nvPr/>
        </p:nvCxnSpPr>
        <p:spPr>
          <a:xfrm flipH="1">
            <a:off x="5364714" y="1681937"/>
            <a:ext cx="1871582" cy="306903"/>
          </a:xfrm>
          <a:prstGeom prst="straightConnector1">
            <a:avLst/>
          </a:prstGeom>
          <a:ln w="254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8" idx="3"/>
          </p:cNvCxnSpPr>
          <p:nvPr/>
        </p:nvCxnSpPr>
        <p:spPr>
          <a:xfrm flipV="1">
            <a:off x="3203848" y="2276872"/>
            <a:ext cx="648072" cy="108012"/>
          </a:xfrm>
          <a:prstGeom prst="straightConnector1">
            <a:avLst/>
          </a:prstGeom>
          <a:ln w="254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7560019" y="1481882"/>
            <a:ext cx="1066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ukládání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14377" y="2184829"/>
            <a:ext cx="18907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vymílání - eroze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76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157192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Činnost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tekoucí vody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49768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Dolní tok: </a:t>
            </a:r>
            <a:endParaRPr lang="cs-CZ" sz="2400" b="1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988840"/>
            <a:ext cx="3043808" cy="228285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88840"/>
            <a:ext cx="3043808" cy="228285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652120" y="4581128"/>
            <a:ext cx="230425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15616" y="1484784"/>
            <a:ext cx="2448272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776562" y="4669105"/>
            <a:ext cx="20553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usazovací činnost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1516142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vznik delty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303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5013176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Činnost moře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620688"/>
            <a:ext cx="2490586" cy="155039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708920"/>
            <a:ext cx="2347324" cy="18133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708920"/>
            <a:ext cx="2417744" cy="181330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899592" y="1124744"/>
            <a:ext cx="1728192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19872" y="3284984"/>
            <a:ext cx="2088232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21286" y="122811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eroze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74110" y="3388350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ukládání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nice se šipkou 12"/>
          <p:cNvCxnSpPr>
            <a:stCxn id="7" idx="3"/>
          </p:cNvCxnSpPr>
          <p:nvPr/>
        </p:nvCxnSpPr>
        <p:spPr>
          <a:xfrm>
            <a:off x="2627784" y="1412776"/>
            <a:ext cx="360040" cy="0"/>
          </a:xfrm>
          <a:prstGeom prst="straightConnector1">
            <a:avLst/>
          </a:prstGeom>
          <a:ln w="254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8" idx="3"/>
          </p:cNvCxnSpPr>
          <p:nvPr/>
        </p:nvCxnSpPr>
        <p:spPr>
          <a:xfrm>
            <a:off x="5508104" y="3573016"/>
            <a:ext cx="216024" cy="0"/>
          </a:xfrm>
          <a:prstGeom prst="straightConnector1">
            <a:avLst/>
          </a:prstGeom>
          <a:ln w="254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8" idx="1"/>
          </p:cNvCxnSpPr>
          <p:nvPr/>
        </p:nvCxnSpPr>
        <p:spPr>
          <a:xfrm flipH="1">
            <a:off x="3101312" y="3573016"/>
            <a:ext cx="318560" cy="0"/>
          </a:xfrm>
          <a:prstGeom prst="straightConnector1">
            <a:avLst/>
          </a:prstGeom>
          <a:ln w="254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6762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Úkoly 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502920" indent="-457200">
              <a:buAutoNum type="arabicPeriod"/>
            </a:pPr>
            <a:endParaRPr lang="cs-CZ" dirty="0" smtClean="0"/>
          </a:p>
          <a:p>
            <a:pPr marL="502920" indent="-457200">
              <a:buAutoNum type="arabicPeriod"/>
            </a:pPr>
            <a:r>
              <a:rPr lang="cs-CZ" dirty="0" smtClean="0"/>
              <a:t>Jmenujte nejznámější vodopády ve světě</a:t>
            </a:r>
          </a:p>
          <a:p>
            <a:pPr marL="502920" indent="-457200">
              <a:buAutoNum type="arabicPeriod"/>
            </a:pPr>
            <a:r>
              <a:rPr lang="cs-CZ" dirty="0" smtClean="0"/>
              <a:t>Jak se jmenuje nejznámější kaňon a kde se nachází ?</a:t>
            </a:r>
          </a:p>
          <a:p>
            <a:pPr marL="502920" indent="-457200">
              <a:buAutoNum type="arabicPeriod"/>
            </a:pPr>
            <a:r>
              <a:rPr lang="cs-CZ" dirty="0" smtClean="0"/>
              <a:t>Co to jsou </a:t>
            </a:r>
            <a:r>
              <a:rPr lang="cs-CZ" dirty="0" err="1" smtClean="0"/>
              <a:t>ronové</a:t>
            </a:r>
            <a:r>
              <a:rPr lang="cs-CZ" dirty="0" smtClean="0"/>
              <a:t> rýhy ?</a:t>
            </a:r>
          </a:p>
          <a:p>
            <a:pPr marL="502920" indent="-457200">
              <a:buAutoNum type="arabicPeriod"/>
            </a:pPr>
            <a:r>
              <a:rPr lang="cs-CZ" dirty="0" smtClean="0"/>
              <a:t>Jaká činnost moře způsobuje vznik pláží ?</a:t>
            </a:r>
          </a:p>
          <a:p>
            <a:pPr marL="50292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296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Řešení 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502920" indent="-457200">
              <a:buAutoNum type="arabicPeriod"/>
            </a:pPr>
            <a:endParaRPr lang="cs-CZ" dirty="0" smtClean="0"/>
          </a:p>
          <a:p>
            <a:pPr marL="502920" indent="-457200">
              <a:buAutoNum type="arabicPeriod"/>
            </a:pPr>
            <a:r>
              <a:rPr lang="cs-CZ" dirty="0" smtClean="0"/>
              <a:t>Niagarské (Kanada), Viktoriiny (Afrika), </a:t>
            </a:r>
            <a:r>
              <a:rPr lang="cs-CZ" dirty="0" err="1" smtClean="0"/>
              <a:t>Iguacu</a:t>
            </a:r>
            <a:r>
              <a:rPr lang="cs-CZ" dirty="0" smtClean="0"/>
              <a:t> (Brazílie, Argentina)</a:t>
            </a:r>
          </a:p>
          <a:p>
            <a:pPr marL="502920" indent="-457200">
              <a:buAutoNum type="arabicPeriod"/>
            </a:pPr>
            <a:r>
              <a:rPr lang="cs-CZ" dirty="0" smtClean="0"/>
              <a:t>Grand Canyon USA</a:t>
            </a:r>
          </a:p>
          <a:p>
            <a:pPr marL="502920" indent="-457200">
              <a:buAutoNum type="arabicPeriod"/>
            </a:pPr>
            <a:r>
              <a:rPr lang="cs-CZ" dirty="0" smtClean="0"/>
              <a:t>Rýhy vytvořené odtokem vody z krajiny (většinou v nezpevněném materiálu)</a:t>
            </a:r>
          </a:p>
          <a:p>
            <a:pPr marL="502920" indent="-457200">
              <a:buAutoNum type="arabicPeriod"/>
            </a:pPr>
            <a:r>
              <a:rPr lang="cs-CZ" dirty="0" smtClean="0"/>
              <a:t>Příliv, odliv, příboj</a:t>
            </a:r>
          </a:p>
          <a:p>
            <a:pPr marL="50292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97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PECO.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[cit. 11.3.2013]. Dostupný na WWW: http://upload.wikimedia.org/wikipedia/commons/thumb/f/f1/Cliffs_etretat.jpg/800px-Cliffs_etretat.jpg 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použité fotografie jsou z archívu autorky.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545</TotalTime>
  <Words>172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</vt:lpstr>
      <vt:lpstr> Činnost tekoucí vody</vt:lpstr>
      <vt:lpstr> Činnost tekoucí vody</vt:lpstr>
      <vt:lpstr> Činnost tekoucí vody</vt:lpstr>
      <vt:lpstr>Činnost moře</vt:lpstr>
      <vt:lpstr> Úkoly :</vt:lpstr>
      <vt:lpstr> Řešení 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24</cp:revision>
  <dcterms:created xsi:type="dcterms:W3CDTF">2011-08-21T15:31:45Z</dcterms:created>
  <dcterms:modified xsi:type="dcterms:W3CDTF">2013-03-18T21:08:53Z</dcterms:modified>
</cp:coreProperties>
</file>