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5" r:id="rId4"/>
    <p:sldId id="266" r:id="rId5"/>
    <p:sldId id="267" r:id="rId6"/>
    <p:sldId id="263" r:id="rId7"/>
    <p:sldId id="268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Jiřina Vlčková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VY_32_INOVACE_01_13B_14_Činnost ledovce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Přírodopis 9.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Jiřina Vlčková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VY_32_INOVACE_01_13B_14_Činnost ledovce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Přírodopis 9. 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0775810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Prezentace může být použita na interaktivní tabuli k výkladu nebo opakování tématu  Činnost </a:t>
            </a:r>
            <a:r>
              <a:rPr lang="cs-CZ" dirty="0" smtClean="0"/>
              <a:t>ledovce.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Rozdělení ledovců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895991"/>
            <a:ext cx="3210891" cy="226769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581" y="1916832"/>
            <a:ext cx="2995801" cy="224685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1629144" y="1093101"/>
            <a:ext cx="1091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Horský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7915" y="1093100"/>
            <a:ext cx="1467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Pevninský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1031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22920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Útvary vzniklé činností ledovce 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412776"/>
            <a:ext cx="4633382" cy="3475037"/>
          </a:xfrm>
        </p:spPr>
      </p:pic>
      <p:sp>
        <p:nvSpPr>
          <p:cNvPr id="12" name="TextovéPole 11"/>
          <p:cNvSpPr txBox="1"/>
          <p:nvPr/>
        </p:nvSpPr>
        <p:spPr>
          <a:xfrm>
            <a:off x="3084984" y="404664"/>
            <a:ext cx="24545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Ledovcový kotel - kar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4067944" y="766437"/>
            <a:ext cx="244299" cy="2086499"/>
          </a:xfrm>
          <a:prstGeom prst="straightConnector1">
            <a:avLst/>
          </a:prstGeom>
          <a:ln w="2222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324583" y="4396462"/>
            <a:ext cx="9813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Moréna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5940152" y="4596517"/>
            <a:ext cx="1368000" cy="0"/>
          </a:xfrm>
          <a:prstGeom prst="straightConnector1">
            <a:avLst/>
          </a:prstGeom>
          <a:ln w="2222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6891772" y="2380238"/>
            <a:ext cx="1846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Ledovcový splaz</a:t>
            </a:r>
            <a:endParaRPr lang="cs-CZ" dirty="0"/>
          </a:p>
        </p:txBody>
      </p:sp>
      <p:cxnSp>
        <p:nvCxnSpPr>
          <p:cNvPr id="24" name="Přímá spojnice se šipkou 23"/>
          <p:cNvCxnSpPr>
            <a:stCxn id="22" idx="1"/>
          </p:cNvCxnSpPr>
          <p:nvPr/>
        </p:nvCxnSpPr>
        <p:spPr>
          <a:xfrm flipH="1">
            <a:off x="4312243" y="2564904"/>
            <a:ext cx="2579529" cy="1008112"/>
          </a:xfrm>
          <a:prstGeom prst="straightConnector1">
            <a:avLst/>
          </a:prstGeom>
          <a:ln w="22225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9562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9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22920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Útvary vzniklé činností ledovce 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Zástupný symbol pro obsah 9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5410" y="3680115"/>
            <a:ext cx="2376440" cy="1782331"/>
          </a:xfr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2798" y="736002"/>
            <a:ext cx="2760304" cy="207022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5" y="730076"/>
            <a:ext cx="2776109" cy="208208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3" y="3712568"/>
            <a:ext cx="2429615" cy="1822212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4065305" y="1417174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Ledovcová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jezera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39562" y="3140968"/>
            <a:ext cx="16081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Údolí tvaru U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82703" y="3140968"/>
            <a:ext cx="18004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Bludné balvany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988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725144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Úkoly 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921616"/>
          </a:xfrm>
        </p:spPr>
        <p:txBody>
          <a:bodyPr>
            <a:normAutofit/>
          </a:bodyPr>
          <a:lstStyle/>
          <a:p>
            <a:pPr marL="502920" indent="-457200"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Vysvětlete pojem „telení ledovců“</a:t>
            </a: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Kde najdeme pevninské ledovce?</a:t>
            </a: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Proč mají ledovce modrou barvu?</a:t>
            </a: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Jaká část ledové kry vyčnívá nad hladinu?</a:t>
            </a: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které lodní katastrofě hrála svou roli ledová kra?</a:t>
            </a: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Ve které zemi bychom našli nejbližší ledovec?</a:t>
            </a:r>
          </a:p>
          <a:p>
            <a:pPr marL="502920" indent="-457200"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Která jezera v ČR jsou ledovcového původu?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2966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301208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Řešení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731520"/>
            <a:ext cx="7560840" cy="464169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Odlamování kusů ledovců</a:t>
            </a:r>
          </a:p>
          <a:p>
            <a:pPr marL="45720" indent="0">
              <a:buNone/>
            </a:pP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Antarktida, Grónsko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Ledovec pohlcuje všechny</a:t>
            </a: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vlnové délky světla kromě modré</a:t>
            </a:r>
          </a:p>
          <a:p>
            <a:pPr marL="45720" indent="0">
              <a:buNone/>
            </a:pPr>
            <a:endParaRPr lang="cs-CZ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Jedna desetina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Potopení Titaniku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Rakousko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7.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Černé, Čertovo, Prášilské, Laka, Plešné – na Šumavě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4906" y="620688"/>
            <a:ext cx="2459766" cy="18448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4906" y="2723017"/>
            <a:ext cx="2477480" cy="1858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21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BÍLÁVRÁNA.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[online]. [cit. 20.3.2013]. Dostupný na WWW: http://upload.wikimedia.org/wikipedia/commons/thumb/6/68/Bludn%C3%BD_balvan_-_Lipta%C5%88.jpg/800px-Bludn%C3%BD_balvan_-_Lipta%C5%88.jpg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572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Ostatní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fotografie jsou z archívu autorky.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629</TotalTime>
  <Words>193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Anotace</vt:lpstr>
      <vt:lpstr> Rozdělení ledovců</vt:lpstr>
      <vt:lpstr> Útvary vzniklé činností ledovce :</vt:lpstr>
      <vt:lpstr> Útvary vzniklé činností ledovce :</vt:lpstr>
      <vt:lpstr> Úkoly :</vt:lpstr>
      <vt:lpstr> Řešení 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Jiřina</cp:lastModifiedBy>
  <cp:revision>32</cp:revision>
  <dcterms:created xsi:type="dcterms:W3CDTF">2011-08-21T15:31:45Z</dcterms:created>
  <dcterms:modified xsi:type="dcterms:W3CDTF">2013-03-20T20:29:17Z</dcterms:modified>
</cp:coreProperties>
</file>