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5" r:id="rId3"/>
  </p:sldMasterIdLst>
  <p:sldIdLst>
    <p:sldId id="263" r:id="rId4"/>
    <p:sldId id="262" r:id="rId5"/>
    <p:sldId id="257" r:id="rId6"/>
    <p:sldId id="258" r:id="rId7"/>
    <p:sldId id="259" r:id="rId8"/>
    <p:sldId id="260" r:id="rId9"/>
    <p:sldId id="261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512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theme" Target="theme/theme1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E64989-99AC-4043-A2D4-CD32AF1A4B0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8B52BF-35D4-4402-8803-A62738A434EC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510665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8403C5-0D25-46BA-B832-D0CA62DE3A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7C8A1F-6B36-4C86-B932-AB54E9292BB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360174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2D0CE9-0FBF-4D8B-B7B1-F726196FD6F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4634E0-A77B-485C-B9D0-B6EA6E1E64B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949233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EE8BC4-63BF-4798-B834-2DA7451A994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9BA79B-A85C-45EA-8708-C808B2E87B9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27339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B65744-3266-4A33-8784-8C4666108E2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4EBF93-532A-4898-B916-BCC77A6302F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917245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672BE2-19A5-43EF-9CC1-7BF14320C4F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BC57CD-D216-43E5-9EF1-119A7A55F54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012387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4FED13-32EA-414B-B6C0-304838B6AEB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304996-B3B1-41F3-B604-EF26832DCAC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176519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0623DD-9149-4721-90B3-CEE5B269963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B2B007-9831-4086-87CF-D4C55824546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143750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18292D-8A2D-4BE3-B402-386C561F42E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11EADB-079D-47A2-8D17-27E2484F9AF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721584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87D7FF-453C-44C9-B63A-0ADD8367E3D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FB1FB7-7984-4B96-8755-2987E962B73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083620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E5D4DC-3368-46E0-9E06-63486D8F0CB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1D264B-A86F-4F4B-AB97-E4BBC8F95A6C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088302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174790-72B5-43AA-9D12-B1B1D2519D1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E41DC0D-99F5-4E03-BE43-CD8D00DCC13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704864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10DCAA-A77D-4623-ADF3-B3495BD86C9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4CE4AD-89C3-421A-90B8-E8EE9306EDD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183355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13144AD-84C5-4E80-853E-E4DB098321C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652E124-348C-483D-9CA6-D7CA036DF95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811521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E64989-99AC-4043-A2D4-CD32AF1A4B0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8B52BF-35D4-4402-8803-A62738A434EC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090943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8403C5-0D25-46BA-B832-D0CA62DE3A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7C8A1F-6B36-4C86-B932-AB54E9292BB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555620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2D0CE9-0FBF-4D8B-B7B1-F726196FD6F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4634E0-A77B-485C-B9D0-B6EA6E1E64B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93651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EE8BC4-63BF-4798-B834-2DA7451A994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9BA79B-A85C-45EA-8708-C808B2E87B9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47327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B65744-3266-4A33-8784-8C4666108E2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4EBF93-532A-4898-B916-BCC77A6302F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441875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672BE2-19A5-43EF-9CC1-7BF14320C4F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BC57CD-D216-43E5-9EF1-119A7A55F54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911676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4FED13-32EA-414B-B6C0-304838B6AEB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304996-B3B1-41F3-B604-EF26832DCAC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280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0623DD-9149-4721-90B3-CEE5B269963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B2B007-9831-4086-87CF-D4C55824546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853297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18292D-8A2D-4BE3-B402-386C561F42E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11EADB-079D-47A2-8D17-27E2484F9AF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7177153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87D7FF-453C-44C9-B63A-0ADD8367E3D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FB1FB7-7984-4B96-8755-2987E962B73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520799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E5D4DC-3368-46E0-9E06-63486D8F0CB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1D264B-A86F-4F4B-AB97-E4BBC8F95A6C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7470834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174790-72B5-43AA-9D12-B1B1D2519D1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E41DC0D-99F5-4E03-BE43-CD8D00DCC13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815733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10DCAA-A77D-4623-ADF3-B3495BD86C9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4CE4AD-89C3-421A-90B8-E8EE9306EDD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884692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13144AD-84C5-4E80-853E-E4DB098321C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652E124-348C-483D-9CA6-D7CA036DF95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09302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6" Type="http://schemas.openxmlformats.org/officeDocument/2006/relationships/image" Target="../media/image1.jpeg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3.xml"/><Relationship Id="rId13" Type="http://schemas.openxmlformats.org/officeDocument/2006/relationships/slideLayout" Target="../slideLayouts/slideLayout38.xml"/><Relationship Id="rId3" Type="http://schemas.openxmlformats.org/officeDocument/2006/relationships/slideLayout" Target="../slideLayouts/slideLayout28.xml"/><Relationship Id="rId7" Type="http://schemas.openxmlformats.org/officeDocument/2006/relationships/slideLayout" Target="../slideLayouts/slideLayout32.xml"/><Relationship Id="rId12" Type="http://schemas.openxmlformats.org/officeDocument/2006/relationships/slideLayout" Target="../slideLayouts/slideLayout37.xml"/><Relationship Id="rId2" Type="http://schemas.openxmlformats.org/officeDocument/2006/relationships/slideLayout" Target="../slideLayouts/slideLayout27.xml"/><Relationship Id="rId16" Type="http://schemas.openxmlformats.org/officeDocument/2006/relationships/image" Target="../media/image1.jpeg"/><Relationship Id="rId1" Type="http://schemas.openxmlformats.org/officeDocument/2006/relationships/slideLayout" Target="../slideLayouts/slideLayout26.xml"/><Relationship Id="rId6" Type="http://schemas.openxmlformats.org/officeDocument/2006/relationships/slideLayout" Target="../slideLayouts/slideLayout31.xml"/><Relationship Id="rId11" Type="http://schemas.openxmlformats.org/officeDocument/2006/relationships/slideLayout" Target="../slideLayouts/slideLayout36.xml"/><Relationship Id="rId5" Type="http://schemas.openxmlformats.org/officeDocument/2006/relationships/slideLayout" Target="../slideLayouts/slideLayout30.xml"/><Relationship Id="rId15" Type="http://schemas.openxmlformats.org/officeDocument/2006/relationships/theme" Target="../theme/theme3.xml"/><Relationship Id="rId10" Type="http://schemas.openxmlformats.org/officeDocument/2006/relationships/slideLayout" Target="../slideLayouts/slideLayout35.xml"/><Relationship Id="rId4" Type="http://schemas.openxmlformats.org/officeDocument/2006/relationships/slideLayout" Target="../slideLayouts/slideLayout29.xml"/><Relationship Id="rId9" Type="http://schemas.openxmlformats.org/officeDocument/2006/relationships/slideLayout" Target="../slideLayouts/slideLayout34.xml"/><Relationship Id="rId14" Type="http://schemas.openxmlformats.org/officeDocument/2006/relationships/slideLayout" Target="../slideLayouts/slideLayout3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36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6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E4CF95E1-7F6A-4014-960E-61EACE5D0A4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3A091C6-50E7-49B8-9B0A-82FE14128D9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08243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6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E4CF95E1-7F6A-4014-960E-61EACE5D0A4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3A091C6-50E7-49B8-9B0A-82FE14128D9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47824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87" r:id="rId12"/>
    <p:sldLayoutId id="2147483688" r:id="rId13"/>
    <p:sldLayoutId id="2147483689" r:id="rId14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76" name="Group 40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56153797"/>
              </p:ext>
            </p:extLst>
          </p:nvPr>
        </p:nvGraphicFramePr>
        <p:xfrm>
          <a:off x="539552" y="2636912"/>
          <a:ext cx="8229600" cy="3876675"/>
        </p:xfrm>
        <a:graphic>
          <a:graphicData uri="http://schemas.openxmlformats.org/drawingml/2006/table">
            <a:tbl>
              <a:tblPr/>
              <a:tblGrid>
                <a:gridCol w="1511300"/>
                <a:gridCol w="6718300"/>
              </a:tblGrid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imes New Roman" pitchFamily="18" charset="0"/>
                        </a:rPr>
                        <a:t>ZŠ. J. E. P</a:t>
                      </a:r>
                      <a:r>
                        <a:rPr kumimoji="0" lang="cs-CZ" alt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urkyně a Základní umělecká </a:t>
                      </a:r>
                      <a:r>
                        <a:rPr kumimoji="0" lang="cs-CZ" alt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škola Libochovice</a:t>
                      </a:r>
                      <a:endParaRPr kumimoji="0" lang="cs-CZ" alt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</a:rPr>
                        <a:t>Mgr. Venuše Plášilová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Název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VY_32_INOVACE_21_NJ_BEGRÜßUNGEN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3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BEGRÜßUNGEN</a:t>
                      </a:r>
                      <a:endParaRPr kumimoji="0" lang="cs-CZ" altLang="cs-CZ" sz="3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CZ.1.07/1.04.00/21.2803</a:t>
                      </a:r>
                      <a:endParaRPr kumimoji="0" lang="cs-CZ" alt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</a:tbl>
          </a:graphicData>
        </a:graphic>
      </p:graphicFrame>
      <p:pic>
        <p:nvPicPr>
          <p:cNvPr id="14363" name="Obrázek 2"/>
          <p:cNvPicPr>
            <a:picLocks noGrp="1" noChangeAspect="1" noChangeArrowheads="1"/>
          </p:cNvPicPr>
          <p:nvPr>
            <p:ph type="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9750" y="188913"/>
            <a:ext cx="8137525" cy="1990725"/>
          </a:xfrm>
          <a:solidFill>
            <a:srgbClr val="FFFFFF"/>
          </a:solidFill>
        </p:spPr>
      </p:pic>
      <p:pic>
        <p:nvPicPr>
          <p:cNvPr id="14364" name="Obrázek 2"/>
          <p:cNvPicPr>
            <a:picLocks noGrp="1" noChangeAspect="1" noChangeArrowheads="1"/>
          </p:cNvPicPr>
          <p:nvPr>
            <p:ph type="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9750" y="404813"/>
            <a:ext cx="8137525" cy="1990725"/>
          </a:xfr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34350174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 A METODIKA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Tento materiál je určen 7.ročníkům a je určen k výuce pozdravů a rozloučení. Přidána je také strana věnující se otázce „Jak se máš?“ a různými odpověďmi.</a:t>
            </a:r>
          </a:p>
          <a:p>
            <a:endParaRPr lang="cs-CZ" dirty="0"/>
          </a:p>
          <a:p>
            <a:r>
              <a:rPr lang="cs-CZ" dirty="0" smtClean="0"/>
              <a:t>Učitel promítá žákům strany se slovní zásobou, která je rozdělena na pozdravy přátelům, pozdravy učiteli (dospělým), způsoby rozloučení a nakonec otázku „</a:t>
            </a:r>
            <a:r>
              <a:rPr lang="cs-CZ" dirty="0" err="1" smtClean="0"/>
              <a:t>Wie</a:t>
            </a:r>
            <a:r>
              <a:rPr lang="cs-CZ" dirty="0" smtClean="0"/>
              <a:t> </a:t>
            </a:r>
            <a:r>
              <a:rPr lang="cs-CZ" dirty="0" err="1" smtClean="0"/>
              <a:t>geht´s</a:t>
            </a:r>
            <a:r>
              <a:rPr lang="cs-CZ" dirty="0" smtClean="0"/>
              <a:t>?“.</a:t>
            </a:r>
          </a:p>
          <a:p>
            <a:r>
              <a:rPr lang="cs-CZ" dirty="0" smtClean="0"/>
              <a:t>Závěrem žáci tvoří z nově naučeného </a:t>
            </a:r>
            <a:r>
              <a:rPr lang="cs-CZ" dirty="0" err="1" smtClean="0"/>
              <a:t>minidialogy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54049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Wir</a:t>
            </a:r>
            <a:r>
              <a:rPr lang="cs-CZ" b="1" dirty="0" smtClean="0"/>
              <a:t> </a:t>
            </a:r>
            <a:r>
              <a:rPr lang="cs-CZ" b="1" dirty="0" err="1" smtClean="0"/>
              <a:t>grüßen</a:t>
            </a:r>
            <a:r>
              <a:rPr lang="cs-CZ" b="1" dirty="0" smtClean="0"/>
              <a:t> </a:t>
            </a:r>
            <a:r>
              <a:rPr lang="cs-CZ" b="1" dirty="0" err="1" smtClean="0"/>
              <a:t>unsere</a:t>
            </a:r>
            <a:r>
              <a:rPr lang="cs-CZ" b="1" dirty="0" smtClean="0"/>
              <a:t> </a:t>
            </a:r>
            <a:r>
              <a:rPr lang="cs-CZ" b="1" dirty="0" err="1" smtClean="0"/>
              <a:t>Freunde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Hallo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r>
              <a:rPr lang="cs-CZ" sz="4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r>
              <a:rPr lang="cs-CZ" sz="4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Grüezi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Servus.</a:t>
            </a:r>
          </a:p>
          <a:p>
            <a:r>
              <a:rPr lang="cs-CZ" sz="4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Tschau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6" name="Picture 2" descr="C:\Users\Petr\AppData\Local\Microsoft\Windows\Temporary Internet Files\Content.IE5\AIC76NA0\MC900432385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709" y="2276872"/>
            <a:ext cx="3545125" cy="3563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717613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Wir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grüßen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die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Lehrerin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/ den </a:t>
            </a:r>
            <a:r>
              <a:rPr lang="cs-CZ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ehrer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Guten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Morgen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!</a:t>
            </a:r>
          </a:p>
          <a:p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Guten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Tag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!</a:t>
            </a:r>
          </a:p>
          <a:p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Guten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Abend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!</a:t>
            </a:r>
          </a:p>
          <a:p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Grüß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Gott.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 </a:t>
            </a:r>
          </a:p>
        </p:txBody>
      </p:sp>
      <p:pic>
        <p:nvPicPr>
          <p:cNvPr id="2050" name="Picture 2" descr="C:\Users\Petr\AppData\Local\Microsoft\Windows\Temporary Internet Files\Content.IE5\O44ZWIKN\MC90033573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747731"/>
            <a:ext cx="4346616" cy="403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548230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Wir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verabschieden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uns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618856" cy="4525963"/>
          </a:xfrm>
        </p:spPr>
        <p:txBody>
          <a:bodyPr>
            <a:noAutofit/>
          </a:bodyPr>
          <a:lstStyle/>
          <a:p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Tschüs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endParaRPr lang="cs-CZ" sz="4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Ade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 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Adie.</a:t>
            </a:r>
          </a:p>
          <a:p>
            <a:endParaRPr lang="cs-CZ" sz="4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Auf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Wiedersehen</a:t>
            </a:r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</p:txBody>
      </p:sp>
      <p:pic>
        <p:nvPicPr>
          <p:cNvPr id="3074" name="Picture 2" descr="C:\Users\Petr\AppData\Local\Microsoft\Windows\Temporary Internet Files\Content.IE5\O44ZWIKN\MC900078717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6437" y="1899444"/>
            <a:ext cx="1973263" cy="3927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795133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Kommunikation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Hallo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wie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geht´s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Hallo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es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geht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mir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gut.</a:t>
            </a:r>
          </a:p>
          <a:p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Es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geht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Es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geht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mir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nicht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gut.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Es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geht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mir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schlecht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Ahoj, jak se máš?</a:t>
            </a:r>
          </a:p>
          <a:p>
            <a:endParaRPr lang="cs-CZ" dirty="0"/>
          </a:p>
          <a:p>
            <a:r>
              <a:rPr lang="cs-CZ" dirty="0" smtClean="0"/>
              <a:t>Ahoj, daří se mi dobře.</a:t>
            </a:r>
          </a:p>
          <a:p>
            <a:endParaRPr lang="cs-CZ" dirty="0"/>
          </a:p>
          <a:p>
            <a:r>
              <a:rPr lang="cs-CZ" dirty="0" smtClean="0"/>
              <a:t>Jde to. </a:t>
            </a:r>
          </a:p>
          <a:p>
            <a:r>
              <a:rPr lang="cs-CZ" dirty="0" smtClean="0"/>
              <a:t>Nedaří se mi dobře.</a:t>
            </a:r>
          </a:p>
          <a:p>
            <a:r>
              <a:rPr lang="cs-CZ" dirty="0" smtClean="0"/>
              <a:t>Daří se mi špatně.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34028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Aufgabe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für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die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Schüler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800" b="1" dirty="0" err="1" smtClean="0"/>
              <a:t>Spielt</a:t>
            </a:r>
            <a:r>
              <a:rPr lang="cs-CZ" sz="4800" b="1" dirty="0" smtClean="0"/>
              <a:t> </a:t>
            </a:r>
            <a:r>
              <a:rPr lang="cs-CZ" sz="4800" b="1" u="sng" dirty="0" err="1" smtClean="0"/>
              <a:t>Minidialoge</a:t>
            </a:r>
            <a:r>
              <a:rPr lang="cs-CZ" sz="4800" b="1" dirty="0"/>
              <a:t> </a:t>
            </a:r>
            <a:r>
              <a:rPr lang="cs-CZ" sz="4800" b="1" dirty="0" smtClean="0"/>
              <a:t>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a.) </a:t>
            </a:r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Begrüßung</a:t>
            </a:r>
            <a:endParaRPr lang="cs-CZ" sz="4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b.) </a:t>
            </a:r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Frage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wie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es </a:t>
            </a:r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geht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+ </a:t>
            </a:r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Antwort</a:t>
            </a:r>
            <a:endParaRPr lang="cs-CZ" sz="4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c.) </a:t>
            </a:r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Verabschied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820935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Zdroje obrázků</a:t>
            </a:r>
          </a:p>
        </p:txBody>
      </p:sp>
      <p:sp>
        <p:nvSpPr>
          <p:cNvPr id="27651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altLang="cs-CZ" dirty="0" smtClean="0">
                <a:latin typeface="Arial" charset="0"/>
              </a:rPr>
              <a:t>ilustrace aplikace Microsoft PowerPoint (vč. obrázků z webu Office.com)</a:t>
            </a:r>
          </a:p>
        </p:txBody>
      </p:sp>
    </p:spTree>
    <p:extLst>
      <p:ext uri="{BB962C8B-B14F-4D97-AF65-F5344CB8AC3E}">
        <p14:creationId xmlns:p14="http://schemas.microsoft.com/office/powerpoint/2010/main" val="28870550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476250"/>
            <a:ext cx="7918450" cy="1955800"/>
          </a:xfrm>
        </p:spPr>
        <p:txBody>
          <a:bodyPr/>
          <a:lstStyle/>
          <a:p>
            <a:r>
              <a:rPr lang="cs-CZ" altLang="cs-CZ" b="1">
                <a:effectLst>
                  <a:outerShdw blurRad="38100" dist="38100" dir="2700000" algn="tl">
                    <a:srgbClr val="FFFFFF"/>
                  </a:outerShdw>
                </a:effectLst>
              </a:rPr>
              <a:t>Shrnutí práce s materiálem,</a:t>
            </a:r>
            <a:br>
              <a:rPr lang="cs-CZ" altLang="cs-CZ" b="1">
                <a:effectLst>
                  <a:outerShdw blurRad="38100" dist="38100" dir="2700000" algn="tl">
                    <a:srgbClr val="FFFFFF"/>
                  </a:outerShdw>
                </a:effectLst>
              </a:rPr>
            </a:br>
            <a:r>
              <a:rPr lang="cs-CZ" altLang="cs-CZ" b="1">
                <a:effectLst>
                  <a:outerShdw blurRad="38100" dist="38100" dir="2700000" algn="tl">
                    <a:srgbClr val="FFFFFF"/>
                  </a:outerShdw>
                </a:effectLst>
              </a:rPr>
              <a:t>užití v hodině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2781300"/>
            <a:ext cx="7631113" cy="3314700"/>
          </a:xfrm>
        </p:spPr>
        <p:txBody>
          <a:bodyPr/>
          <a:lstStyle/>
          <a:p>
            <a:r>
              <a:rPr lang="cs-CZ" altLang="cs-CZ" sz="3600" dirty="0"/>
              <a:t>Žákům se s učebním materiálem pracovalo snadno, nové slovní zásobě se </a:t>
            </a:r>
            <a:r>
              <a:rPr lang="cs-CZ" altLang="cs-CZ" sz="3600"/>
              <a:t>naučili </a:t>
            </a:r>
            <a:r>
              <a:rPr lang="cs-CZ" altLang="cs-CZ" sz="3600" smtClean="0"/>
              <a:t>poměrně </a:t>
            </a:r>
            <a:r>
              <a:rPr lang="cs-CZ" altLang="cs-CZ" sz="3600" dirty="0"/>
              <a:t>rychle a zadané úkoly vyřešili bez problémů.</a:t>
            </a:r>
            <a:r>
              <a:rPr lang="cs-CZ" altLang="cs-CZ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2361211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264</Words>
  <Application>Microsoft Office PowerPoint</Application>
  <PresentationFormat>Předvádění na obrazovce (4:3)</PresentationFormat>
  <Paragraphs>63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9</vt:i4>
      </vt:variant>
    </vt:vector>
  </HeadingPairs>
  <TitlesOfParts>
    <vt:vector size="12" baseType="lpstr">
      <vt:lpstr>Motiv sady Office</vt:lpstr>
      <vt:lpstr>1_Motiv sady Office</vt:lpstr>
      <vt:lpstr>2_Motiv sady Office</vt:lpstr>
      <vt:lpstr>Prezentace aplikace PowerPoint</vt:lpstr>
      <vt:lpstr>ANOTACE A METODIKA</vt:lpstr>
      <vt:lpstr>Wir grüßen unsere Freunde</vt:lpstr>
      <vt:lpstr>Wir grüßen die Lehrerin / den Lehrer.</vt:lpstr>
      <vt:lpstr>Wir verabschieden uns.</vt:lpstr>
      <vt:lpstr>Kommunikation</vt:lpstr>
      <vt:lpstr>Aufgabe für die Schüler</vt:lpstr>
      <vt:lpstr>Zdroje obrázků</vt:lpstr>
      <vt:lpstr>Shrnutí práce s materiálem, užití v hodině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Petr</dc:creator>
  <cp:lastModifiedBy>Petr Plášil</cp:lastModifiedBy>
  <cp:revision>6</cp:revision>
  <dcterms:created xsi:type="dcterms:W3CDTF">2013-09-04T09:01:56Z</dcterms:created>
  <dcterms:modified xsi:type="dcterms:W3CDTF">2013-10-12T09:35:32Z</dcterms:modified>
</cp:coreProperties>
</file>