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1" r:id="rId5"/>
    <p:sldId id="262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VY_32_INOVACE_01_13B_15_Prvohory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Jiřina Vlčková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VY_32_INOVACE_01_13B_15_Prvohory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Přírodopis 9. 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278510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slouží k opakování látky. Žáci interaktivně doplňují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názvy period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Periody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starší                  …………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…..…….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mladší                …………</a:t>
            </a:r>
          </a:p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…………</a:t>
            </a:r>
          </a:p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1907704" y="1484784"/>
            <a:ext cx="1080120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07704" y="1844824"/>
            <a:ext cx="1152128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79712" y="2348880"/>
            <a:ext cx="1080120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979712" y="2708920"/>
            <a:ext cx="1080120" cy="720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979712" y="2708920"/>
            <a:ext cx="1080120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979712" y="2708920"/>
            <a:ext cx="1080120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68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název živočicha prvohorních moří a jmenujte další zástupce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Živočichové   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…………….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1905000" cy="2257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7990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názvy rostlin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Rostliny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prvohorách se vyskytovaly stromovité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……. a ………., ze kterých vzniklo ……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uhlí. Na konci prvohor je vystřídaly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semenné rostliny - ……….. , které se 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vyskytují dodnes.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3740" y="684801"/>
            <a:ext cx="1941415" cy="2588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http://upload.wikimedia.org/wikipedia/commons/thumb/f/fa/Cycas_revoluta1.jpg/357px-Cycas_revoluta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0067" y="3356992"/>
            <a:ext cx="176734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954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Doplňte chybějící slova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eologická činnost</a:t>
            </a:r>
          </a:p>
          <a:p>
            <a:pPr marL="4572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prvohorách proběhlo několik vrásnění, z nichž poslední nazýváme ………. Na Zemi existoval pouze jeden kontinent, zvaný …… a moře ………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Nejznámější hornina pocházející z prvohor se jmenuje ……..  …….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2816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Periody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starší (kambrium, ordovik, silur,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devon) mladší (karbon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perm )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Živočichové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trilobit,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graptoliti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lilijice, koráli,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paryby,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ryby, hmyz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Rostliny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: plavuně, přesličky, černé uhlí, cykasy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Geologická činnost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hercynské (variské), Pangea,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Tethys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černé uhlí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32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cs-CZ" dirty="0"/>
              <a:t>DANIELCD.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http://upload.wikimedia.org/wikipedia/commons/thumb/9/93/Asaphiscuswheelerii.jpg/200px-Asaphiscuswheelerii.jpg </a:t>
            </a:r>
            <a:endParaRPr lang="cs-CZ" dirty="0" smtClean="0"/>
          </a:p>
          <a:p>
            <a:pPr marL="45720" indent="0">
              <a:buNone/>
            </a:pPr>
            <a:r>
              <a:rPr lang="cs-CZ" dirty="0"/>
              <a:t>KENPEI. </a:t>
            </a:r>
            <a:r>
              <a:rPr lang="cs-CZ" i="1" dirty="0"/>
              <a:t>Wikipedie.cz</a:t>
            </a:r>
            <a:r>
              <a:rPr lang="cs-CZ" dirty="0"/>
              <a:t> [online]. [cit. 2.1.2013]. Dostupný na WWW: http://upload.wikimedia.org/wikipedia/commons/thumb/f/fa/Cycas_revoluta1.jpg/357px-Cycas_revoluta1.jpg </a:t>
            </a:r>
            <a:endParaRPr lang="cs-CZ" dirty="0" smtClean="0"/>
          </a:p>
          <a:p>
            <a:pPr marL="45720" indent="0">
              <a:buNone/>
            </a:pPr>
            <a:r>
              <a:rPr lang="it-IT" dirty="0"/>
              <a:t>GUNNAR RIES. </a:t>
            </a:r>
            <a:r>
              <a:rPr lang="it-IT" i="1" dirty="0"/>
              <a:t>Wikipedie.cz</a:t>
            </a:r>
            <a:r>
              <a:rPr lang="it-IT" dirty="0"/>
              <a:t> [online]. [cit. 2.1.2013]. Dostupný na WWW: http://upload.wikimedia.org/wikipedia/commons/e/ee/Neuropteris.JPG 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199</TotalTime>
  <Words>257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Doplňte názvy period</vt:lpstr>
      <vt:lpstr>Doplňte název živočicha prvohorních moří a jmenujte další zástupce</vt:lpstr>
      <vt:lpstr>Doplňte názvy rostlin</vt:lpstr>
      <vt:lpstr>Doplňte chybějící slova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16</cp:revision>
  <dcterms:created xsi:type="dcterms:W3CDTF">2011-08-21T15:31:45Z</dcterms:created>
  <dcterms:modified xsi:type="dcterms:W3CDTF">2013-04-15T19:19:29Z</dcterms:modified>
</cp:coreProperties>
</file>