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1" r:id="rId5"/>
    <p:sldId id="262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VY_32_INOVACE_01_13B_17_Třetihory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VY_32_INOVACE_01_13B_17_Třetihory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305945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slouží k opakování látky. Žáci interaktivně doplňují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názvy period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Periody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………….</a:t>
            </a:r>
          </a:p>
          <a:p>
            <a:pPr marL="4572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403648" y="1340768"/>
            <a:ext cx="1512168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03648" y="2276872"/>
            <a:ext cx="1440160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68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chybějící slovo a jména některých živočichů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+mj-lt"/>
                <a:cs typeface="Times New Roman" pitchFamily="18" charset="0"/>
              </a:rPr>
              <a:t>Živočichové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Třetihory se označují jako éra …… Na počátku došlo k rychlému rozvoji ptáků, později se objevili savci -například kopytníci, šelmy, chobotnatci a primáti.</a:t>
            </a:r>
          </a:p>
          <a:p>
            <a:pPr marL="4572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endParaRPr lang="cs-CZ" dirty="0"/>
          </a:p>
        </p:txBody>
      </p:sp>
      <p:pic>
        <p:nvPicPr>
          <p:cNvPr id="1033" name="Picture 9" descr="http://upload.wikimedia.org/wikipedia/commons/0/00/Smilodon_fatalis_Sergiodlaros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306" y="2492896"/>
            <a:ext cx="3024336" cy="2068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upload.wikimedia.org/wikipedia/commons/9/97/Moeritheriu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92896"/>
            <a:ext cx="3200400" cy="200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99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název skupiny vyšších rostlin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Rostliny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třetihorách se dále rozvíjely rostliny ………….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jednoděložné i dvouděložné.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883" y="2420888"/>
            <a:ext cx="2975909" cy="2231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 descr="http://upload.wikimedia.org/wikipedia/commons/d/d0/European_Beec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2680267" cy="223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954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chybějící slova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eologická činnost</a:t>
            </a: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třetihorách probíhalo …….. vrásnění, které doprovázela ……… činnost. V této době v pánvích vznikala usazená hornina -  ……  …..</a:t>
            </a:r>
          </a:p>
        </p:txBody>
      </p:sp>
    </p:spTree>
    <p:extLst>
      <p:ext uri="{BB962C8B-B14F-4D97-AF65-F5344CB8AC3E}">
        <p14:creationId xmlns:p14="http://schemas.microsoft.com/office/powerpoint/2010/main" val="3482816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Periody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paleogén, neogén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Živočichové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savců – šavlozubý tygr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krytosemenné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Geologická činnost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alpínské vrásnění,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sopečná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činnost, hnědé uhlí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2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r>
              <a:rPr lang="cs-CZ" dirty="0"/>
              <a:t>SERGIODLAROSA.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http://upload.wikimedia.org/wikipedia/commons/0/00/Smilodon_fatalis_Sergiodlarosa.jpg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HEINRICH HARDER.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http://upload.wikimedia.org/wikipedia/commons/9/97/Moeritherium.jpg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RASBAK.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http://upload.wikimedia.org/wikipedia/commons/thumb/7/77/Poa_annua.jpg/320px-Poa_annua.jpg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STANMAR.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http://upload.wikimedia.org/wikipedia/commons/d/d0/European_Beech.jpg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290</TotalTime>
  <Words>227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Doplňte názvy period</vt:lpstr>
      <vt:lpstr> Doplňte chybějící slovo a jména některých živočichů</vt:lpstr>
      <vt:lpstr>  Doplňte název skupiny vyšších rostlin</vt:lpstr>
      <vt:lpstr>Doplňte chybějící slova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25</cp:revision>
  <dcterms:created xsi:type="dcterms:W3CDTF">2011-08-21T15:31:45Z</dcterms:created>
  <dcterms:modified xsi:type="dcterms:W3CDTF">2013-04-15T19:21:38Z</dcterms:modified>
</cp:coreProperties>
</file>