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VY_32_INOVACE_01_13B_19_Paleontologie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</a:t>
          </a:r>
          <a:r>
            <a:rPr lang="cs-CZ" smtClean="0"/>
            <a:t>třída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690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</a:t>
          </a:r>
          <a:r>
            <a:rPr lang="cs-CZ" sz="1500" kern="1200"/>
            <a:t>: </a:t>
          </a:r>
          <a:r>
            <a:rPr lang="cs-CZ" sz="1500" kern="1200" smtClean="0"/>
            <a:t>VY_32_INOVACE_01_13B_19_Paleontologie</a:t>
          </a:r>
          <a:endParaRPr lang="cs-CZ" sz="15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Přírodopis 9. </a:t>
          </a:r>
          <a:r>
            <a:rPr lang="cs-CZ" sz="1500" kern="1200" smtClean="0"/>
            <a:t>třída</a:t>
          </a:r>
          <a:endParaRPr lang="cs-CZ" sz="1500" kern="120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453723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se rozdělí na 4 skupiny, postupně odpovídají na otázky – za správnou odpověď si na interaktivní tabuli obsadí políčko v tabulce, při nesprávné odpovědi může odpovídat další skupina. Po obsazení 4 políček svisle, vodorovně nebo úhlopříčně skupina vyhrává a získá jedničku nebo jinou, předem domluvenou odměnu.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373216"/>
            <a:ext cx="6512511" cy="936104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Tabulka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94962736"/>
              </p:ext>
            </p:extLst>
          </p:nvPr>
        </p:nvGraphicFramePr>
        <p:xfrm>
          <a:off x="1907704" y="620688"/>
          <a:ext cx="5256585" cy="462626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051317"/>
                <a:gridCol w="1051317"/>
                <a:gridCol w="1051317"/>
                <a:gridCol w="1051317"/>
                <a:gridCol w="1051317"/>
              </a:tblGrid>
              <a:tr h="92525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252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252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252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2525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9889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805264"/>
            <a:ext cx="6512511" cy="713016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Otázky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04664"/>
            <a:ext cx="6400800" cy="5328592"/>
          </a:xfrm>
        </p:spPr>
        <p:txBody>
          <a:bodyPr>
            <a:noAutofit/>
          </a:bodyPr>
          <a:lstStyle/>
          <a:p>
            <a:pPr marL="388620" indent="-342900">
              <a:buAutoNum type="arabicParenR"/>
            </a:pPr>
            <a:r>
              <a:rPr lang="cs-CZ" sz="1300" dirty="0" smtClean="0"/>
              <a:t>Vyjmenuj postupně geologické doby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Jmenuj rostliny druhohor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Živočichové ve čtvrtohorách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Periody druhohor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Charakterizuj geologickou činnost čtvrtohor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Nejznámější živočich prvohor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Urči období, kdy dosáhli největšího rozšíření plazi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Pro které období je charakteristickým živočichem mamut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Které horniny vznikaly ve druhohorách</a:t>
            </a:r>
          </a:p>
          <a:p>
            <a:pPr marL="388620" indent="-342900">
              <a:buAutoNum type="arabicParenR"/>
            </a:pPr>
            <a:r>
              <a:rPr lang="cs-CZ" sz="1300" dirty="0" smtClean="0"/>
              <a:t> Které geologické éry se týká film Jurský park</a:t>
            </a:r>
          </a:p>
          <a:p>
            <a:pPr marL="388620" indent="-342900">
              <a:buAutoNum type="arabicParenR"/>
            </a:pPr>
            <a:r>
              <a:rPr lang="cs-CZ" sz="1300" dirty="0"/>
              <a:t> V</a:t>
            </a:r>
            <a:r>
              <a:rPr lang="cs-CZ" sz="1300" dirty="0" smtClean="0"/>
              <a:t>e které éře se rozšířily krytosemenné rostliny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Živočichové ve třetihorách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Periody prvohor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Přibližné </a:t>
            </a:r>
            <a:r>
              <a:rPr lang="cs-CZ" sz="1300" dirty="0"/>
              <a:t>s</a:t>
            </a:r>
            <a:r>
              <a:rPr lang="cs-CZ" sz="1300" dirty="0" smtClean="0"/>
              <a:t>táří Země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Rostliny prvohor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Ve které éře dosáhl největšího rozšíření člověk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Jaké vrásnění proběhlo ve třetihorách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Jmenuj alespoň 5 druhů vyhynulých plazů</a:t>
            </a:r>
          </a:p>
          <a:p>
            <a:pPr marL="388620" indent="-342900">
              <a:buAutoNum type="arabicParenR"/>
            </a:pPr>
            <a:r>
              <a:rPr lang="cs-CZ" sz="1300" dirty="0"/>
              <a:t> </a:t>
            </a:r>
            <a:r>
              <a:rPr lang="cs-CZ" sz="1300" dirty="0" smtClean="0"/>
              <a:t>Jmenuj předchůdce člověka dnešního typu</a:t>
            </a:r>
          </a:p>
          <a:p>
            <a:pPr marL="388620" indent="-342900">
              <a:buAutoNum type="arabicParenR"/>
            </a:pP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3738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877272"/>
            <a:ext cx="6512511" cy="792088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Odpovědi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04664"/>
            <a:ext cx="6400800" cy="5184576"/>
          </a:xfrm>
        </p:spPr>
        <p:txBody>
          <a:bodyPr>
            <a:noAutofit/>
          </a:bodyPr>
          <a:lstStyle/>
          <a:p>
            <a:pPr marL="388620" indent="-342900">
              <a:buAutoNum type="arabicParenR"/>
            </a:pPr>
            <a:r>
              <a:rPr lang="cs-CZ" sz="1400" dirty="0" smtClean="0"/>
              <a:t>Prahory, starohory, prvohory, druhohory, třetihory, čtvrtohory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Nahosemenné – cykasy, jinany, jehličnany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Savci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Křída, jura, trias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Ledové a meziledové doby, zvětrávání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Trilobit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Druhohory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Čtvrtohory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Usazené – např. pískovce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Druhohory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smtClean="0"/>
              <a:t>Třetihory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Savci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Kambrium, ordovik, silur, devon, karbon, perm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4,7 miliard let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Přesličky, plavuně, kapradiny - stromovité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Čtvrtohory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Alpínské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/>
              <a:t> </a:t>
            </a:r>
            <a:r>
              <a:rPr lang="cs-CZ" sz="1400" dirty="0" smtClean="0"/>
              <a:t>Brontosaurus, Tyranosaurus, </a:t>
            </a:r>
            <a:r>
              <a:rPr lang="cs-CZ" sz="1400" dirty="0" err="1" smtClean="0"/>
              <a:t>Diplodocus</a:t>
            </a:r>
            <a:r>
              <a:rPr lang="cs-CZ" sz="1400" dirty="0" smtClean="0"/>
              <a:t>, </a:t>
            </a:r>
            <a:r>
              <a:rPr lang="cs-CZ" sz="1400" dirty="0" err="1" smtClean="0"/>
              <a:t>Triceratops</a:t>
            </a:r>
            <a:r>
              <a:rPr lang="cs-CZ" sz="1400" dirty="0" smtClean="0"/>
              <a:t>, Stegosaurus atd.</a:t>
            </a:r>
            <a:endParaRPr lang="cs-CZ" sz="1400" dirty="0"/>
          </a:p>
          <a:p>
            <a:pPr marL="388620" indent="-342900">
              <a:buAutoNum type="arabicParenR"/>
            </a:pPr>
            <a:r>
              <a:rPr lang="cs-CZ" sz="1400" dirty="0" err="1" smtClean="0"/>
              <a:t>Australopitecus</a:t>
            </a:r>
            <a:r>
              <a:rPr lang="cs-CZ" sz="1400" dirty="0" smtClean="0"/>
              <a:t>, Homo </a:t>
            </a:r>
            <a:r>
              <a:rPr lang="cs-CZ" sz="1400" dirty="0" err="1" smtClean="0"/>
              <a:t>habilis</a:t>
            </a:r>
            <a:r>
              <a:rPr lang="cs-CZ" sz="1400" dirty="0" smtClean="0"/>
              <a:t>, Homo </a:t>
            </a:r>
            <a:r>
              <a:rPr lang="cs-CZ" sz="1400" dirty="0" err="1" smtClean="0"/>
              <a:t>erectus</a:t>
            </a:r>
            <a:r>
              <a:rPr lang="cs-CZ" sz="1400" dirty="0" smtClean="0"/>
              <a:t>, Homo sapiens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91964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Všechny stránky vznikly samostatnou prací autorky.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</TotalTime>
  <Words>294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Anotace</vt:lpstr>
      <vt:lpstr>Tabulka</vt:lpstr>
      <vt:lpstr>Otázky </vt:lpstr>
      <vt:lpstr>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15</cp:revision>
  <dcterms:created xsi:type="dcterms:W3CDTF">2011-08-21T15:31:45Z</dcterms:created>
  <dcterms:modified xsi:type="dcterms:W3CDTF">2013-04-15T19:23:39Z</dcterms:modified>
</cp:coreProperties>
</file>