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700" dirty="0"/>
            <a:t>Autor: </a:t>
          </a:r>
          <a:r>
            <a:rPr lang="cs-CZ" sz="1700" dirty="0" smtClean="0"/>
            <a:t>Jiřina Vlčková	</a:t>
          </a:r>
          <a:endParaRPr lang="cs-CZ" sz="17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700" dirty="0"/>
            <a:t>Název : </a:t>
          </a:r>
          <a:r>
            <a:rPr lang="cs-CZ" sz="1700" dirty="0" smtClean="0"/>
            <a:t>VY_32_INOVACE_01_13B_02_Tvrdost</a:t>
          </a:r>
          <a:endParaRPr lang="cs-CZ" sz="17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700" dirty="0" smtClean="0"/>
            <a:t>Téma: Přírodopis 9. třída</a:t>
          </a:r>
          <a:endParaRPr lang="cs-CZ" sz="17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pPr algn="l"/>
          <a:r>
            <a:rPr lang="cs-CZ" sz="1900" dirty="0"/>
            <a:t>Číslo projektu</a:t>
          </a:r>
          <a:r>
            <a:rPr lang="cs-CZ" sz="1900" dirty="0" smtClean="0"/>
            <a:t>: </a:t>
          </a:r>
          <a:r>
            <a:rPr lang="cs-CZ" sz="1700" dirty="0" smtClean="0"/>
            <a:t>CZ.1.07/1.4.00/21.1431</a:t>
          </a:r>
          <a:endParaRPr lang="cs-CZ" sz="17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6710D8-7F2A-4BD8-8BDF-4CEF8DDAABEE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FF33906-FD57-476E-AC70-698C89E7451D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91265E5E-0B9A-4E9E-8C4A-0523A784BFA9}" type="parTrans" cxnId="{D687B0E8-89CA-4E21-A8E9-164D758E69BC}">
      <dgm:prSet/>
      <dgm:spPr/>
      <dgm:t>
        <a:bodyPr/>
        <a:lstStyle/>
        <a:p>
          <a:endParaRPr lang="cs-CZ"/>
        </a:p>
      </dgm:t>
    </dgm:pt>
    <dgm:pt modelId="{BE732224-0EA0-4A6F-93AA-073953E54477}" type="sibTrans" cxnId="{D687B0E8-89CA-4E21-A8E9-164D758E69BC}">
      <dgm:prSet/>
      <dgm:spPr/>
      <dgm:t>
        <a:bodyPr/>
        <a:lstStyle/>
        <a:p>
          <a:endParaRPr lang="cs-CZ"/>
        </a:p>
      </dgm:t>
    </dgm:pt>
    <dgm:pt modelId="{1D13DFCF-CE68-4B58-AE53-1387F23DCF5F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729B307A-EEE9-4A77-BA3A-92EBF5AAEA87}" type="parTrans" cxnId="{CA0DB0E5-F02E-41D8-BF03-F7D1DC6F8775}">
      <dgm:prSet/>
      <dgm:spPr/>
      <dgm:t>
        <a:bodyPr/>
        <a:lstStyle/>
        <a:p>
          <a:endParaRPr lang="cs-CZ"/>
        </a:p>
      </dgm:t>
    </dgm:pt>
    <dgm:pt modelId="{B31B69CD-F79A-4E96-8A8B-AE312450204F}" type="sibTrans" cxnId="{CA0DB0E5-F02E-41D8-BF03-F7D1DC6F8775}">
      <dgm:prSet/>
      <dgm:spPr/>
      <dgm:t>
        <a:bodyPr/>
        <a:lstStyle/>
        <a:p>
          <a:endParaRPr lang="cs-CZ"/>
        </a:p>
      </dgm:t>
    </dgm:pt>
    <dgm:pt modelId="{03EE7907-4A37-4E72-82AD-E272DFBA6057}">
      <dgm:prSet phldrT="[Text]"/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A698DF29-5FC0-455C-A76D-D8AF90E3C3AB}" type="parTrans" cxnId="{FACE7030-3B45-4E7E-829A-81F41AD07639}">
      <dgm:prSet/>
      <dgm:spPr/>
      <dgm:t>
        <a:bodyPr/>
        <a:lstStyle/>
        <a:p>
          <a:endParaRPr lang="cs-CZ"/>
        </a:p>
      </dgm:t>
    </dgm:pt>
    <dgm:pt modelId="{5645C5EC-870D-4F91-AD40-BE0F1666E83A}" type="sibTrans" cxnId="{FACE7030-3B45-4E7E-829A-81F41AD07639}">
      <dgm:prSet/>
      <dgm:spPr/>
      <dgm:t>
        <a:bodyPr/>
        <a:lstStyle/>
        <a:p>
          <a:endParaRPr lang="cs-CZ"/>
        </a:p>
      </dgm:t>
    </dgm:pt>
    <dgm:pt modelId="{2A3B0E44-F67E-4110-9EB9-2E3B5C0F25EA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9F93F70E-5383-4964-AE49-6D00DE281764}" type="parTrans" cxnId="{7DEE80C0-0192-4157-AE14-5F80DC076C1A}">
      <dgm:prSet/>
      <dgm:spPr/>
      <dgm:t>
        <a:bodyPr/>
        <a:lstStyle/>
        <a:p>
          <a:endParaRPr lang="cs-CZ"/>
        </a:p>
      </dgm:t>
    </dgm:pt>
    <dgm:pt modelId="{130C7C0E-52CF-4DF7-879F-EEBE743506ED}" type="sibTrans" cxnId="{7DEE80C0-0192-4157-AE14-5F80DC076C1A}">
      <dgm:prSet/>
      <dgm:spPr/>
      <dgm:t>
        <a:bodyPr/>
        <a:lstStyle/>
        <a:p>
          <a:endParaRPr lang="cs-CZ"/>
        </a:p>
      </dgm:t>
    </dgm:pt>
    <dgm:pt modelId="{55FD16FF-FFEE-4AA1-844D-872E110B2A0C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7312A3AB-DC1D-4276-A57B-E94106C79E83}" type="parTrans" cxnId="{5ED2E1A7-D2B6-49DB-895B-FFE11F2A03A6}">
      <dgm:prSet/>
      <dgm:spPr/>
      <dgm:t>
        <a:bodyPr/>
        <a:lstStyle/>
        <a:p>
          <a:endParaRPr lang="cs-CZ"/>
        </a:p>
      </dgm:t>
    </dgm:pt>
    <dgm:pt modelId="{344A2874-3A50-4988-BC92-05ADFC643DCC}" type="sibTrans" cxnId="{5ED2E1A7-D2B6-49DB-895B-FFE11F2A03A6}">
      <dgm:prSet/>
      <dgm:spPr/>
      <dgm:t>
        <a:bodyPr/>
        <a:lstStyle/>
        <a:p>
          <a:endParaRPr lang="cs-CZ"/>
        </a:p>
      </dgm:t>
    </dgm:pt>
    <dgm:pt modelId="{248F0CFA-6FB7-42EE-BAEE-3DD2221ED8B4}">
      <dgm:prSet phldrT="[Text]"/>
      <dgm:spPr/>
      <dgm:t>
        <a:bodyPr/>
        <a:lstStyle/>
        <a:p>
          <a:r>
            <a:rPr lang="cs-CZ" dirty="0" smtClean="0"/>
            <a:t>4</a:t>
          </a:r>
          <a:endParaRPr lang="cs-CZ" dirty="0"/>
        </a:p>
      </dgm:t>
    </dgm:pt>
    <dgm:pt modelId="{454D576F-50E2-4750-BB66-E829A04A9604}" type="parTrans" cxnId="{8EF6B46E-3052-4869-9E95-6255DF9A75F1}">
      <dgm:prSet/>
      <dgm:spPr/>
      <dgm:t>
        <a:bodyPr/>
        <a:lstStyle/>
        <a:p>
          <a:endParaRPr lang="cs-CZ"/>
        </a:p>
      </dgm:t>
    </dgm:pt>
    <dgm:pt modelId="{D5871BD5-FEDA-4185-8EF4-FF189602DA7E}" type="sibTrans" cxnId="{8EF6B46E-3052-4869-9E95-6255DF9A75F1}">
      <dgm:prSet/>
      <dgm:spPr/>
      <dgm:t>
        <a:bodyPr/>
        <a:lstStyle/>
        <a:p>
          <a:endParaRPr lang="cs-CZ"/>
        </a:p>
      </dgm:t>
    </dgm:pt>
    <dgm:pt modelId="{B1A5E78C-F506-4F0E-BFD9-7A20CDA0D766}">
      <dgm:prSet phldrT="[Text]"/>
      <dgm:spPr/>
      <dgm:t>
        <a:bodyPr/>
        <a:lstStyle/>
        <a:p>
          <a:r>
            <a:rPr lang="cs-CZ" dirty="0" smtClean="0"/>
            <a:t>5</a:t>
          </a:r>
          <a:endParaRPr lang="cs-CZ" dirty="0"/>
        </a:p>
      </dgm:t>
    </dgm:pt>
    <dgm:pt modelId="{CDAC72A7-DC06-4152-B355-D4F88EC67A49}" type="parTrans" cxnId="{967CE2FD-17FA-403A-91E6-2D2D684F1D35}">
      <dgm:prSet/>
      <dgm:spPr/>
      <dgm:t>
        <a:bodyPr/>
        <a:lstStyle/>
        <a:p>
          <a:endParaRPr lang="cs-CZ"/>
        </a:p>
      </dgm:t>
    </dgm:pt>
    <dgm:pt modelId="{2A72A375-0992-441C-A646-EEC7E6EFBEC3}" type="sibTrans" cxnId="{967CE2FD-17FA-403A-91E6-2D2D684F1D35}">
      <dgm:prSet/>
      <dgm:spPr/>
      <dgm:t>
        <a:bodyPr/>
        <a:lstStyle/>
        <a:p>
          <a:endParaRPr lang="cs-CZ"/>
        </a:p>
      </dgm:t>
    </dgm:pt>
    <dgm:pt modelId="{2EC629C7-4E81-4A39-8668-34FA46EFFBD4}">
      <dgm:prSet phldrT="[Text]"/>
      <dgm:spPr/>
      <dgm:t>
        <a:bodyPr/>
        <a:lstStyle/>
        <a:p>
          <a:r>
            <a:rPr lang="cs-CZ" dirty="0" smtClean="0"/>
            <a:t>6</a:t>
          </a:r>
          <a:endParaRPr lang="cs-CZ" dirty="0"/>
        </a:p>
      </dgm:t>
    </dgm:pt>
    <dgm:pt modelId="{F0E39574-7261-47CA-8356-330ABE2AB474}" type="parTrans" cxnId="{92802B6E-4BEB-4C15-9F12-F357CE7BA217}">
      <dgm:prSet/>
      <dgm:spPr/>
      <dgm:t>
        <a:bodyPr/>
        <a:lstStyle/>
        <a:p>
          <a:endParaRPr lang="cs-CZ"/>
        </a:p>
      </dgm:t>
    </dgm:pt>
    <dgm:pt modelId="{A94211D2-3918-4143-8548-D392E7E063F6}" type="sibTrans" cxnId="{92802B6E-4BEB-4C15-9F12-F357CE7BA217}">
      <dgm:prSet/>
      <dgm:spPr/>
      <dgm:t>
        <a:bodyPr/>
        <a:lstStyle/>
        <a:p>
          <a:endParaRPr lang="cs-CZ"/>
        </a:p>
      </dgm:t>
    </dgm:pt>
    <dgm:pt modelId="{686C92F4-7000-4263-850E-FDAB166A25E3}">
      <dgm:prSet phldrT="[Text]"/>
      <dgm:spPr/>
      <dgm:t>
        <a:bodyPr/>
        <a:lstStyle/>
        <a:p>
          <a:r>
            <a:rPr lang="cs-CZ" dirty="0" smtClean="0"/>
            <a:t>7</a:t>
          </a:r>
          <a:endParaRPr lang="cs-CZ" dirty="0"/>
        </a:p>
      </dgm:t>
    </dgm:pt>
    <dgm:pt modelId="{B2C29B46-F129-4472-9279-B188B860E71D}" type="parTrans" cxnId="{C9C38BDC-F5A6-4CC8-ADB8-E7708012BC0C}">
      <dgm:prSet/>
      <dgm:spPr/>
      <dgm:t>
        <a:bodyPr/>
        <a:lstStyle/>
        <a:p>
          <a:endParaRPr lang="cs-CZ"/>
        </a:p>
      </dgm:t>
    </dgm:pt>
    <dgm:pt modelId="{79D2A4CB-5F07-47C5-95B5-F4C5CF8868BE}" type="sibTrans" cxnId="{C9C38BDC-F5A6-4CC8-ADB8-E7708012BC0C}">
      <dgm:prSet/>
      <dgm:spPr/>
      <dgm:t>
        <a:bodyPr/>
        <a:lstStyle/>
        <a:p>
          <a:endParaRPr lang="cs-CZ"/>
        </a:p>
      </dgm:t>
    </dgm:pt>
    <dgm:pt modelId="{9F8BC0BC-3409-4123-ABA9-CA92E1E984A5}">
      <dgm:prSet phldrT="[Text]"/>
      <dgm:spPr/>
      <dgm:t>
        <a:bodyPr/>
        <a:lstStyle/>
        <a:p>
          <a:r>
            <a:rPr lang="cs-CZ" dirty="0" smtClean="0"/>
            <a:t>8</a:t>
          </a:r>
          <a:endParaRPr lang="cs-CZ" dirty="0"/>
        </a:p>
      </dgm:t>
    </dgm:pt>
    <dgm:pt modelId="{AF836CED-3DA5-490A-9C28-2050DD1C6691}" type="parTrans" cxnId="{13287961-5AA6-4B07-B860-85E2F5A6A21D}">
      <dgm:prSet/>
      <dgm:spPr/>
      <dgm:t>
        <a:bodyPr/>
        <a:lstStyle/>
        <a:p>
          <a:endParaRPr lang="cs-CZ"/>
        </a:p>
      </dgm:t>
    </dgm:pt>
    <dgm:pt modelId="{00385193-1ACA-4C5D-A1FC-C8B69F824FEE}" type="sibTrans" cxnId="{13287961-5AA6-4B07-B860-85E2F5A6A21D}">
      <dgm:prSet/>
      <dgm:spPr/>
      <dgm:t>
        <a:bodyPr/>
        <a:lstStyle/>
        <a:p>
          <a:endParaRPr lang="cs-CZ"/>
        </a:p>
      </dgm:t>
    </dgm:pt>
    <dgm:pt modelId="{B17EDCF6-3369-4A06-A551-D912C49CD2C2}" type="pres">
      <dgm:prSet presAssocID="{546710D8-7F2A-4BD8-8BDF-4CEF8DDAABEE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81AD9034-D491-4E02-869C-D87DF7F00CF9}" type="pres">
      <dgm:prSet presAssocID="{5FF33906-FD57-476E-AC70-698C89E7451D}" presName="composite" presStyleCnt="0"/>
      <dgm:spPr/>
    </dgm:pt>
    <dgm:pt modelId="{2485BF13-993E-4195-A37E-2C09578AFA14}" type="pres">
      <dgm:prSet presAssocID="{5FF33906-FD57-476E-AC70-698C89E7451D}" presName="LShape" presStyleLbl="alignNode1" presStyleIdx="0" presStyleCnt="19"/>
      <dgm:spPr/>
    </dgm:pt>
    <dgm:pt modelId="{D2641FA3-6500-4384-9E88-A2B887C92307}" type="pres">
      <dgm:prSet presAssocID="{5FF33906-FD57-476E-AC70-698C89E7451D}" presName="ParentText" presStyleLbl="revTx" presStyleIdx="0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460CC7-3E2E-4904-9466-A7C4FC738294}" type="pres">
      <dgm:prSet presAssocID="{5FF33906-FD57-476E-AC70-698C89E7451D}" presName="Triangle" presStyleLbl="alignNode1" presStyleIdx="1" presStyleCnt="19"/>
      <dgm:spPr/>
    </dgm:pt>
    <dgm:pt modelId="{4F358B89-8288-4AD6-ACF6-16E1CC38896D}" type="pres">
      <dgm:prSet presAssocID="{BE732224-0EA0-4A6F-93AA-073953E54477}" presName="sibTrans" presStyleCnt="0"/>
      <dgm:spPr/>
    </dgm:pt>
    <dgm:pt modelId="{51E351D8-2999-44C0-A73E-DDB1565E62E5}" type="pres">
      <dgm:prSet presAssocID="{BE732224-0EA0-4A6F-93AA-073953E54477}" presName="space" presStyleCnt="0"/>
      <dgm:spPr/>
    </dgm:pt>
    <dgm:pt modelId="{B5ECD755-C09D-4054-A3EB-8E08D312AFEB}" type="pres">
      <dgm:prSet presAssocID="{2A3B0E44-F67E-4110-9EB9-2E3B5C0F25EA}" presName="composite" presStyleCnt="0"/>
      <dgm:spPr/>
    </dgm:pt>
    <dgm:pt modelId="{ACFCB2F5-6C20-477E-AE01-AA6B0D21BA80}" type="pres">
      <dgm:prSet presAssocID="{2A3B0E44-F67E-4110-9EB9-2E3B5C0F25EA}" presName="LShape" presStyleLbl="alignNode1" presStyleIdx="2" presStyleCnt="19"/>
      <dgm:spPr/>
    </dgm:pt>
    <dgm:pt modelId="{1880A88B-2752-45CC-B619-83BA12D70B77}" type="pres">
      <dgm:prSet presAssocID="{2A3B0E44-F67E-4110-9EB9-2E3B5C0F25EA}" presName="ParentText" presStyleLbl="revTx" presStyleIdx="1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AB27C2-3987-4650-9834-04C254346B87}" type="pres">
      <dgm:prSet presAssocID="{2A3B0E44-F67E-4110-9EB9-2E3B5C0F25EA}" presName="Triangle" presStyleLbl="alignNode1" presStyleIdx="3" presStyleCnt="19"/>
      <dgm:spPr/>
    </dgm:pt>
    <dgm:pt modelId="{6A49F53E-0A67-4B99-9DFE-6EF3C76F3C07}" type="pres">
      <dgm:prSet presAssocID="{130C7C0E-52CF-4DF7-879F-EEBE743506ED}" presName="sibTrans" presStyleCnt="0"/>
      <dgm:spPr/>
    </dgm:pt>
    <dgm:pt modelId="{A45F3C45-A4DA-432C-9C7A-58A15B55A318}" type="pres">
      <dgm:prSet presAssocID="{130C7C0E-52CF-4DF7-879F-EEBE743506ED}" presName="space" presStyleCnt="0"/>
      <dgm:spPr/>
    </dgm:pt>
    <dgm:pt modelId="{9F52B754-9A47-4B84-AFEB-4E6CB273A904}" type="pres">
      <dgm:prSet presAssocID="{55FD16FF-FFEE-4AA1-844D-872E110B2A0C}" presName="composite" presStyleCnt="0"/>
      <dgm:spPr/>
    </dgm:pt>
    <dgm:pt modelId="{0126ED05-B652-4542-8512-48D99B238B45}" type="pres">
      <dgm:prSet presAssocID="{55FD16FF-FFEE-4AA1-844D-872E110B2A0C}" presName="LShape" presStyleLbl="alignNode1" presStyleIdx="4" presStyleCnt="19"/>
      <dgm:spPr/>
    </dgm:pt>
    <dgm:pt modelId="{1F7AF26A-B0E1-4B5B-AA4D-8ACEDECDB8EA}" type="pres">
      <dgm:prSet presAssocID="{55FD16FF-FFEE-4AA1-844D-872E110B2A0C}" presName="ParentText" presStyleLbl="revTx" presStyleIdx="2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9F0CE7-10F6-4103-B280-6ABCD11E40F7}" type="pres">
      <dgm:prSet presAssocID="{55FD16FF-FFEE-4AA1-844D-872E110B2A0C}" presName="Triangle" presStyleLbl="alignNode1" presStyleIdx="5" presStyleCnt="19"/>
      <dgm:spPr/>
    </dgm:pt>
    <dgm:pt modelId="{1D4750BB-8FA3-4AA3-B9E0-E7FBD76BBEEA}" type="pres">
      <dgm:prSet presAssocID="{344A2874-3A50-4988-BC92-05ADFC643DCC}" presName="sibTrans" presStyleCnt="0"/>
      <dgm:spPr/>
    </dgm:pt>
    <dgm:pt modelId="{45D07EC8-FA68-446A-810D-D84A85CA5BA2}" type="pres">
      <dgm:prSet presAssocID="{344A2874-3A50-4988-BC92-05ADFC643DCC}" presName="space" presStyleCnt="0"/>
      <dgm:spPr/>
    </dgm:pt>
    <dgm:pt modelId="{1B1CAD4B-CCE7-4CC5-B3B5-192A4A976CA4}" type="pres">
      <dgm:prSet presAssocID="{248F0CFA-6FB7-42EE-BAEE-3DD2221ED8B4}" presName="composite" presStyleCnt="0"/>
      <dgm:spPr/>
    </dgm:pt>
    <dgm:pt modelId="{C50ED2E9-BD55-4FD8-8A35-A587CE903961}" type="pres">
      <dgm:prSet presAssocID="{248F0CFA-6FB7-42EE-BAEE-3DD2221ED8B4}" presName="LShape" presStyleLbl="alignNode1" presStyleIdx="6" presStyleCnt="19"/>
      <dgm:spPr/>
    </dgm:pt>
    <dgm:pt modelId="{CF738C2C-EBF0-41CA-BEC3-D49059E30431}" type="pres">
      <dgm:prSet presAssocID="{248F0CFA-6FB7-42EE-BAEE-3DD2221ED8B4}" presName="ParentText" presStyleLbl="revTx" presStyleIdx="3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8E3FFC-A03A-465F-895F-46F0FC704B89}" type="pres">
      <dgm:prSet presAssocID="{248F0CFA-6FB7-42EE-BAEE-3DD2221ED8B4}" presName="Triangle" presStyleLbl="alignNode1" presStyleIdx="7" presStyleCnt="19"/>
      <dgm:spPr/>
    </dgm:pt>
    <dgm:pt modelId="{93BBBFCE-5167-46C6-8BA3-1DD2E492C1DE}" type="pres">
      <dgm:prSet presAssocID="{D5871BD5-FEDA-4185-8EF4-FF189602DA7E}" presName="sibTrans" presStyleCnt="0"/>
      <dgm:spPr/>
    </dgm:pt>
    <dgm:pt modelId="{E7BB491D-8121-4120-A381-8DF90960E6F5}" type="pres">
      <dgm:prSet presAssocID="{D5871BD5-FEDA-4185-8EF4-FF189602DA7E}" presName="space" presStyleCnt="0"/>
      <dgm:spPr/>
    </dgm:pt>
    <dgm:pt modelId="{1D68FB15-76D7-4872-BCAB-3528CEA007A4}" type="pres">
      <dgm:prSet presAssocID="{B1A5E78C-F506-4F0E-BFD9-7A20CDA0D766}" presName="composite" presStyleCnt="0"/>
      <dgm:spPr/>
    </dgm:pt>
    <dgm:pt modelId="{7373A128-ADAB-4C83-A714-AEBA5B415C54}" type="pres">
      <dgm:prSet presAssocID="{B1A5E78C-F506-4F0E-BFD9-7A20CDA0D766}" presName="LShape" presStyleLbl="alignNode1" presStyleIdx="8" presStyleCnt="19"/>
      <dgm:spPr/>
    </dgm:pt>
    <dgm:pt modelId="{0E592AC2-6164-43DA-860A-198C4290D7E8}" type="pres">
      <dgm:prSet presAssocID="{B1A5E78C-F506-4F0E-BFD9-7A20CDA0D766}" presName="ParentText" presStyleLbl="revTx" presStyleIdx="4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A6DF0D-A9A3-4A60-A33D-7C57C1232DE7}" type="pres">
      <dgm:prSet presAssocID="{B1A5E78C-F506-4F0E-BFD9-7A20CDA0D766}" presName="Triangle" presStyleLbl="alignNode1" presStyleIdx="9" presStyleCnt="19"/>
      <dgm:spPr/>
    </dgm:pt>
    <dgm:pt modelId="{AEAA33B3-32A7-48DB-8D8A-2BDEEAFD3738}" type="pres">
      <dgm:prSet presAssocID="{2A72A375-0992-441C-A646-EEC7E6EFBEC3}" presName="sibTrans" presStyleCnt="0"/>
      <dgm:spPr/>
    </dgm:pt>
    <dgm:pt modelId="{B43243B4-1172-40C1-B467-D526765E993D}" type="pres">
      <dgm:prSet presAssocID="{2A72A375-0992-441C-A646-EEC7E6EFBEC3}" presName="space" presStyleCnt="0"/>
      <dgm:spPr/>
    </dgm:pt>
    <dgm:pt modelId="{C8994522-07F5-460D-9385-3A20A7A92541}" type="pres">
      <dgm:prSet presAssocID="{2EC629C7-4E81-4A39-8668-34FA46EFFBD4}" presName="composite" presStyleCnt="0"/>
      <dgm:spPr/>
    </dgm:pt>
    <dgm:pt modelId="{D3353D7E-63CC-4E7A-B798-9B873E8481D0}" type="pres">
      <dgm:prSet presAssocID="{2EC629C7-4E81-4A39-8668-34FA46EFFBD4}" presName="LShape" presStyleLbl="alignNode1" presStyleIdx="10" presStyleCnt="19"/>
      <dgm:spPr/>
    </dgm:pt>
    <dgm:pt modelId="{95C2641A-25BE-41DA-8CFD-4AEF8E5F9D73}" type="pres">
      <dgm:prSet presAssocID="{2EC629C7-4E81-4A39-8668-34FA46EFFBD4}" presName="ParentText" presStyleLbl="revTx" presStyleIdx="5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873D91-8F5E-4DA9-9CFB-4FA0AA7A9532}" type="pres">
      <dgm:prSet presAssocID="{2EC629C7-4E81-4A39-8668-34FA46EFFBD4}" presName="Triangle" presStyleLbl="alignNode1" presStyleIdx="11" presStyleCnt="19"/>
      <dgm:spPr/>
    </dgm:pt>
    <dgm:pt modelId="{9A8EC4AB-3421-4F0C-9915-9902423158D6}" type="pres">
      <dgm:prSet presAssocID="{A94211D2-3918-4143-8548-D392E7E063F6}" presName="sibTrans" presStyleCnt="0"/>
      <dgm:spPr/>
    </dgm:pt>
    <dgm:pt modelId="{690BA31D-A4FB-4CB0-83FC-40142E479F90}" type="pres">
      <dgm:prSet presAssocID="{A94211D2-3918-4143-8548-D392E7E063F6}" presName="space" presStyleCnt="0"/>
      <dgm:spPr/>
    </dgm:pt>
    <dgm:pt modelId="{1394F94C-4FE8-4F4A-821A-739ED812FA2F}" type="pres">
      <dgm:prSet presAssocID="{686C92F4-7000-4263-850E-FDAB166A25E3}" presName="composite" presStyleCnt="0"/>
      <dgm:spPr/>
    </dgm:pt>
    <dgm:pt modelId="{704EA1AF-4064-4B84-8088-8F1AC7DEA7C9}" type="pres">
      <dgm:prSet presAssocID="{686C92F4-7000-4263-850E-FDAB166A25E3}" presName="LShape" presStyleLbl="alignNode1" presStyleIdx="12" presStyleCnt="19"/>
      <dgm:spPr/>
    </dgm:pt>
    <dgm:pt modelId="{89A826C2-77C6-497B-B449-B091AB1EB6DD}" type="pres">
      <dgm:prSet presAssocID="{686C92F4-7000-4263-850E-FDAB166A25E3}" presName="ParentText" presStyleLbl="revTx" presStyleIdx="6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B649AF-A452-4005-999C-A39C89359D43}" type="pres">
      <dgm:prSet presAssocID="{686C92F4-7000-4263-850E-FDAB166A25E3}" presName="Triangle" presStyleLbl="alignNode1" presStyleIdx="13" presStyleCnt="19"/>
      <dgm:spPr/>
    </dgm:pt>
    <dgm:pt modelId="{D2956B97-6C5C-4ADF-A5EF-F70FFAAEC750}" type="pres">
      <dgm:prSet presAssocID="{79D2A4CB-5F07-47C5-95B5-F4C5CF8868BE}" presName="sibTrans" presStyleCnt="0"/>
      <dgm:spPr/>
    </dgm:pt>
    <dgm:pt modelId="{C71F1115-F3AC-4019-A142-C7947DA3DF08}" type="pres">
      <dgm:prSet presAssocID="{79D2A4CB-5F07-47C5-95B5-F4C5CF8868BE}" presName="space" presStyleCnt="0"/>
      <dgm:spPr/>
    </dgm:pt>
    <dgm:pt modelId="{596117FF-4688-44C5-9265-C361EEDE53EE}" type="pres">
      <dgm:prSet presAssocID="{9F8BC0BC-3409-4123-ABA9-CA92E1E984A5}" presName="composite" presStyleCnt="0"/>
      <dgm:spPr/>
    </dgm:pt>
    <dgm:pt modelId="{F860DFA7-1483-4607-B252-D9C429D0AA1E}" type="pres">
      <dgm:prSet presAssocID="{9F8BC0BC-3409-4123-ABA9-CA92E1E984A5}" presName="LShape" presStyleLbl="alignNode1" presStyleIdx="14" presStyleCnt="19"/>
      <dgm:spPr/>
    </dgm:pt>
    <dgm:pt modelId="{1E6C82D6-E9FA-49CB-ACAD-F942D5817DD1}" type="pres">
      <dgm:prSet presAssocID="{9F8BC0BC-3409-4123-ABA9-CA92E1E984A5}" presName="ParentText" presStyleLbl="revTx" presStyleIdx="7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008C4DE-1C87-459E-B160-9F707F22FE73}" type="pres">
      <dgm:prSet presAssocID="{9F8BC0BC-3409-4123-ABA9-CA92E1E984A5}" presName="Triangle" presStyleLbl="alignNode1" presStyleIdx="15" presStyleCnt="19"/>
      <dgm:spPr/>
    </dgm:pt>
    <dgm:pt modelId="{010346AC-25B5-4C70-99AE-6BB4DD2D8F1F}" type="pres">
      <dgm:prSet presAssocID="{00385193-1ACA-4C5D-A1FC-C8B69F824FEE}" presName="sibTrans" presStyleCnt="0"/>
      <dgm:spPr/>
    </dgm:pt>
    <dgm:pt modelId="{C1F82AE0-0C5C-426E-AE8B-19A6C182A666}" type="pres">
      <dgm:prSet presAssocID="{00385193-1ACA-4C5D-A1FC-C8B69F824FEE}" presName="space" presStyleCnt="0"/>
      <dgm:spPr/>
    </dgm:pt>
    <dgm:pt modelId="{BFFA6638-CAE2-44A2-8ED3-7DAC36AF01EB}" type="pres">
      <dgm:prSet presAssocID="{1D13DFCF-CE68-4B58-AE53-1387F23DCF5F}" presName="composite" presStyleCnt="0"/>
      <dgm:spPr/>
    </dgm:pt>
    <dgm:pt modelId="{AFDC7B47-5A16-4CCA-B358-F55C401352D5}" type="pres">
      <dgm:prSet presAssocID="{1D13DFCF-CE68-4B58-AE53-1387F23DCF5F}" presName="LShape" presStyleLbl="alignNode1" presStyleIdx="16" presStyleCnt="19"/>
      <dgm:spPr/>
    </dgm:pt>
    <dgm:pt modelId="{6EB6D6AD-3DB0-44C5-B07E-E159584389F0}" type="pres">
      <dgm:prSet presAssocID="{1D13DFCF-CE68-4B58-AE53-1387F23DCF5F}" presName="ParentText" presStyleLbl="revTx" presStyleIdx="8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2F2136-8FC7-4A5A-974A-3FF34AAD160C}" type="pres">
      <dgm:prSet presAssocID="{1D13DFCF-CE68-4B58-AE53-1387F23DCF5F}" presName="Triangle" presStyleLbl="alignNode1" presStyleIdx="17" presStyleCnt="19"/>
      <dgm:spPr/>
    </dgm:pt>
    <dgm:pt modelId="{702878D3-709C-45C1-81A0-43527DEE71B3}" type="pres">
      <dgm:prSet presAssocID="{B31B69CD-F79A-4E96-8A8B-AE312450204F}" presName="sibTrans" presStyleCnt="0"/>
      <dgm:spPr/>
    </dgm:pt>
    <dgm:pt modelId="{DD87AD86-6F5B-4D50-90E9-BA597356A351}" type="pres">
      <dgm:prSet presAssocID="{B31B69CD-F79A-4E96-8A8B-AE312450204F}" presName="space" presStyleCnt="0"/>
      <dgm:spPr/>
    </dgm:pt>
    <dgm:pt modelId="{16712E5F-C502-4F89-9101-588F3DA72D23}" type="pres">
      <dgm:prSet presAssocID="{03EE7907-4A37-4E72-82AD-E272DFBA6057}" presName="composite" presStyleCnt="0"/>
      <dgm:spPr/>
    </dgm:pt>
    <dgm:pt modelId="{637394AF-EC7A-48AD-A3AA-5431B53F937D}" type="pres">
      <dgm:prSet presAssocID="{03EE7907-4A37-4E72-82AD-E272DFBA6057}" presName="LShape" presStyleLbl="alignNode1" presStyleIdx="18" presStyleCnt="19"/>
      <dgm:spPr/>
    </dgm:pt>
    <dgm:pt modelId="{610F4AC2-6312-4E14-A70D-B85159019742}" type="pres">
      <dgm:prSet presAssocID="{03EE7907-4A37-4E72-82AD-E272DFBA6057}" presName="ParentText" presStyleLbl="revTx" presStyleIdx="9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67CE2FD-17FA-403A-91E6-2D2D684F1D35}" srcId="{546710D8-7F2A-4BD8-8BDF-4CEF8DDAABEE}" destId="{B1A5E78C-F506-4F0E-BFD9-7A20CDA0D766}" srcOrd="4" destOrd="0" parTransId="{CDAC72A7-DC06-4152-B355-D4F88EC67A49}" sibTransId="{2A72A375-0992-441C-A646-EEC7E6EFBEC3}"/>
    <dgm:cxn modelId="{C9C38BDC-F5A6-4CC8-ADB8-E7708012BC0C}" srcId="{546710D8-7F2A-4BD8-8BDF-4CEF8DDAABEE}" destId="{686C92F4-7000-4263-850E-FDAB166A25E3}" srcOrd="6" destOrd="0" parTransId="{B2C29B46-F129-4472-9279-B188B860E71D}" sibTransId="{79D2A4CB-5F07-47C5-95B5-F4C5CF8868BE}"/>
    <dgm:cxn modelId="{8C015A4C-91CA-4757-A0C0-96E2341DF0EF}" type="presOf" srcId="{5FF33906-FD57-476E-AC70-698C89E7451D}" destId="{D2641FA3-6500-4384-9E88-A2B887C92307}" srcOrd="0" destOrd="0" presId="urn:microsoft.com/office/officeart/2009/3/layout/StepUpProcess"/>
    <dgm:cxn modelId="{7DEE80C0-0192-4157-AE14-5F80DC076C1A}" srcId="{546710D8-7F2A-4BD8-8BDF-4CEF8DDAABEE}" destId="{2A3B0E44-F67E-4110-9EB9-2E3B5C0F25EA}" srcOrd="1" destOrd="0" parTransId="{9F93F70E-5383-4964-AE49-6D00DE281764}" sibTransId="{130C7C0E-52CF-4DF7-879F-EEBE743506ED}"/>
    <dgm:cxn modelId="{CCAD7DE2-7F80-4EEF-9B7F-E5F02664F29F}" type="presOf" srcId="{9F8BC0BC-3409-4123-ABA9-CA92E1E984A5}" destId="{1E6C82D6-E9FA-49CB-ACAD-F942D5817DD1}" srcOrd="0" destOrd="0" presId="urn:microsoft.com/office/officeart/2009/3/layout/StepUpProcess"/>
    <dgm:cxn modelId="{92802B6E-4BEB-4C15-9F12-F357CE7BA217}" srcId="{546710D8-7F2A-4BD8-8BDF-4CEF8DDAABEE}" destId="{2EC629C7-4E81-4A39-8668-34FA46EFFBD4}" srcOrd="5" destOrd="0" parTransId="{F0E39574-7261-47CA-8356-330ABE2AB474}" sibTransId="{A94211D2-3918-4143-8548-D392E7E063F6}"/>
    <dgm:cxn modelId="{71E396B0-529F-47B7-A8FB-AA57ADF53AB5}" type="presOf" srcId="{2A3B0E44-F67E-4110-9EB9-2E3B5C0F25EA}" destId="{1880A88B-2752-45CC-B619-83BA12D70B77}" srcOrd="0" destOrd="0" presId="urn:microsoft.com/office/officeart/2009/3/layout/StepUpProcess"/>
    <dgm:cxn modelId="{8463E785-A34E-41DF-BA0A-603824545922}" type="presOf" srcId="{55FD16FF-FFEE-4AA1-844D-872E110B2A0C}" destId="{1F7AF26A-B0E1-4B5B-AA4D-8ACEDECDB8EA}" srcOrd="0" destOrd="0" presId="urn:microsoft.com/office/officeart/2009/3/layout/StepUpProcess"/>
    <dgm:cxn modelId="{FACE7030-3B45-4E7E-829A-81F41AD07639}" srcId="{546710D8-7F2A-4BD8-8BDF-4CEF8DDAABEE}" destId="{03EE7907-4A37-4E72-82AD-E272DFBA6057}" srcOrd="9" destOrd="0" parTransId="{A698DF29-5FC0-455C-A76D-D8AF90E3C3AB}" sibTransId="{5645C5EC-870D-4F91-AD40-BE0F1666E83A}"/>
    <dgm:cxn modelId="{241EB27C-B9FC-43D5-A504-2E6907991939}" type="presOf" srcId="{1D13DFCF-CE68-4B58-AE53-1387F23DCF5F}" destId="{6EB6D6AD-3DB0-44C5-B07E-E159584389F0}" srcOrd="0" destOrd="0" presId="urn:microsoft.com/office/officeart/2009/3/layout/StepUpProcess"/>
    <dgm:cxn modelId="{1EF93740-BBBE-4C46-82B4-3213C70A4BE2}" type="presOf" srcId="{248F0CFA-6FB7-42EE-BAEE-3DD2221ED8B4}" destId="{CF738C2C-EBF0-41CA-BEC3-D49059E30431}" srcOrd="0" destOrd="0" presId="urn:microsoft.com/office/officeart/2009/3/layout/StepUpProcess"/>
    <dgm:cxn modelId="{626232D7-36E3-429C-B717-40262DE9195F}" type="presOf" srcId="{2EC629C7-4E81-4A39-8668-34FA46EFFBD4}" destId="{95C2641A-25BE-41DA-8CFD-4AEF8E5F9D73}" srcOrd="0" destOrd="0" presId="urn:microsoft.com/office/officeart/2009/3/layout/StepUpProcess"/>
    <dgm:cxn modelId="{5ED2E1A7-D2B6-49DB-895B-FFE11F2A03A6}" srcId="{546710D8-7F2A-4BD8-8BDF-4CEF8DDAABEE}" destId="{55FD16FF-FFEE-4AA1-844D-872E110B2A0C}" srcOrd="2" destOrd="0" parTransId="{7312A3AB-DC1D-4276-A57B-E94106C79E83}" sibTransId="{344A2874-3A50-4988-BC92-05ADFC643DCC}"/>
    <dgm:cxn modelId="{CA0DB0E5-F02E-41D8-BF03-F7D1DC6F8775}" srcId="{546710D8-7F2A-4BD8-8BDF-4CEF8DDAABEE}" destId="{1D13DFCF-CE68-4B58-AE53-1387F23DCF5F}" srcOrd="8" destOrd="0" parTransId="{729B307A-EEE9-4A77-BA3A-92EBF5AAEA87}" sibTransId="{B31B69CD-F79A-4E96-8A8B-AE312450204F}"/>
    <dgm:cxn modelId="{8EF6B46E-3052-4869-9E95-6255DF9A75F1}" srcId="{546710D8-7F2A-4BD8-8BDF-4CEF8DDAABEE}" destId="{248F0CFA-6FB7-42EE-BAEE-3DD2221ED8B4}" srcOrd="3" destOrd="0" parTransId="{454D576F-50E2-4750-BB66-E829A04A9604}" sibTransId="{D5871BD5-FEDA-4185-8EF4-FF189602DA7E}"/>
    <dgm:cxn modelId="{13287961-5AA6-4B07-B860-85E2F5A6A21D}" srcId="{546710D8-7F2A-4BD8-8BDF-4CEF8DDAABEE}" destId="{9F8BC0BC-3409-4123-ABA9-CA92E1E984A5}" srcOrd="7" destOrd="0" parTransId="{AF836CED-3DA5-490A-9C28-2050DD1C6691}" sibTransId="{00385193-1ACA-4C5D-A1FC-C8B69F824FEE}"/>
    <dgm:cxn modelId="{D687B0E8-89CA-4E21-A8E9-164D758E69BC}" srcId="{546710D8-7F2A-4BD8-8BDF-4CEF8DDAABEE}" destId="{5FF33906-FD57-476E-AC70-698C89E7451D}" srcOrd="0" destOrd="0" parTransId="{91265E5E-0B9A-4E9E-8C4A-0523A784BFA9}" sibTransId="{BE732224-0EA0-4A6F-93AA-073953E54477}"/>
    <dgm:cxn modelId="{EB5983A7-CF54-497D-9E3B-AEE719CFA727}" type="presOf" srcId="{B1A5E78C-F506-4F0E-BFD9-7A20CDA0D766}" destId="{0E592AC2-6164-43DA-860A-198C4290D7E8}" srcOrd="0" destOrd="0" presId="urn:microsoft.com/office/officeart/2009/3/layout/StepUpProcess"/>
    <dgm:cxn modelId="{B5133093-A15C-4191-BC6A-959B307A23EE}" type="presOf" srcId="{546710D8-7F2A-4BD8-8BDF-4CEF8DDAABEE}" destId="{B17EDCF6-3369-4A06-A551-D912C49CD2C2}" srcOrd="0" destOrd="0" presId="urn:microsoft.com/office/officeart/2009/3/layout/StepUpProcess"/>
    <dgm:cxn modelId="{D259494B-32D9-451E-8385-EE992874CDFE}" type="presOf" srcId="{686C92F4-7000-4263-850E-FDAB166A25E3}" destId="{89A826C2-77C6-497B-B449-B091AB1EB6DD}" srcOrd="0" destOrd="0" presId="urn:microsoft.com/office/officeart/2009/3/layout/StepUpProcess"/>
    <dgm:cxn modelId="{4BADEE46-5DEB-40B8-907A-E565F610666F}" type="presOf" srcId="{03EE7907-4A37-4E72-82AD-E272DFBA6057}" destId="{610F4AC2-6312-4E14-A70D-B85159019742}" srcOrd="0" destOrd="0" presId="urn:microsoft.com/office/officeart/2009/3/layout/StepUpProcess"/>
    <dgm:cxn modelId="{B60B9AB8-004C-486C-99B1-6C43803150BE}" type="presParOf" srcId="{B17EDCF6-3369-4A06-A551-D912C49CD2C2}" destId="{81AD9034-D491-4E02-869C-D87DF7F00CF9}" srcOrd="0" destOrd="0" presId="urn:microsoft.com/office/officeart/2009/3/layout/StepUpProcess"/>
    <dgm:cxn modelId="{D1A79F88-9673-4802-9410-5E292A2E0EF3}" type="presParOf" srcId="{81AD9034-D491-4E02-869C-D87DF7F00CF9}" destId="{2485BF13-993E-4195-A37E-2C09578AFA14}" srcOrd="0" destOrd="0" presId="urn:microsoft.com/office/officeart/2009/3/layout/StepUpProcess"/>
    <dgm:cxn modelId="{937199A1-9376-4BCB-89EC-6C96FA66CA65}" type="presParOf" srcId="{81AD9034-D491-4E02-869C-D87DF7F00CF9}" destId="{D2641FA3-6500-4384-9E88-A2B887C92307}" srcOrd="1" destOrd="0" presId="urn:microsoft.com/office/officeart/2009/3/layout/StepUpProcess"/>
    <dgm:cxn modelId="{F9F25C13-6086-4904-8C8C-78BCD79D3F22}" type="presParOf" srcId="{81AD9034-D491-4E02-869C-D87DF7F00CF9}" destId="{49460CC7-3E2E-4904-9466-A7C4FC738294}" srcOrd="2" destOrd="0" presId="urn:microsoft.com/office/officeart/2009/3/layout/StepUpProcess"/>
    <dgm:cxn modelId="{0E7BB59C-8309-4AC3-9A0F-5AF5D2AEBE6E}" type="presParOf" srcId="{B17EDCF6-3369-4A06-A551-D912C49CD2C2}" destId="{4F358B89-8288-4AD6-ACF6-16E1CC38896D}" srcOrd="1" destOrd="0" presId="urn:microsoft.com/office/officeart/2009/3/layout/StepUpProcess"/>
    <dgm:cxn modelId="{70316EE8-9077-4C02-9437-27F9F14979E8}" type="presParOf" srcId="{4F358B89-8288-4AD6-ACF6-16E1CC38896D}" destId="{51E351D8-2999-44C0-A73E-DDB1565E62E5}" srcOrd="0" destOrd="0" presId="urn:microsoft.com/office/officeart/2009/3/layout/StepUpProcess"/>
    <dgm:cxn modelId="{DCEFA22C-A1A4-4557-8306-8751380B75B3}" type="presParOf" srcId="{B17EDCF6-3369-4A06-A551-D912C49CD2C2}" destId="{B5ECD755-C09D-4054-A3EB-8E08D312AFEB}" srcOrd="2" destOrd="0" presId="urn:microsoft.com/office/officeart/2009/3/layout/StepUpProcess"/>
    <dgm:cxn modelId="{04C745AE-2D15-4E24-A7D4-7A51DC5B2B00}" type="presParOf" srcId="{B5ECD755-C09D-4054-A3EB-8E08D312AFEB}" destId="{ACFCB2F5-6C20-477E-AE01-AA6B0D21BA80}" srcOrd="0" destOrd="0" presId="urn:microsoft.com/office/officeart/2009/3/layout/StepUpProcess"/>
    <dgm:cxn modelId="{0879B3EB-D717-450B-A271-09B991E13745}" type="presParOf" srcId="{B5ECD755-C09D-4054-A3EB-8E08D312AFEB}" destId="{1880A88B-2752-45CC-B619-83BA12D70B77}" srcOrd="1" destOrd="0" presId="urn:microsoft.com/office/officeart/2009/3/layout/StepUpProcess"/>
    <dgm:cxn modelId="{0CFA93BA-4071-42DD-92F2-1F0D623A8F2B}" type="presParOf" srcId="{B5ECD755-C09D-4054-A3EB-8E08D312AFEB}" destId="{53AB27C2-3987-4650-9834-04C254346B87}" srcOrd="2" destOrd="0" presId="urn:microsoft.com/office/officeart/2009/3/layout/StepUpProcess"/>
    <dgm:cxn modelId="{0566197C-1498-42FC-8606-AC699C21CF54}" type="presParOf" srcId="{B17EDCF6-3369-4A06-A551-D912C49CD2C2}" destId="{6A49F53E-0A67-4B99-9DFE-6EF3C76F3C07}" srcOrd="3" destOrd="0" presId="urn:microsoft.com/office/officeart/2009/3/layout/StepUpProcess"/>
    <dgm:cxn modelId="{C78F810F-2F9F-4E14-B53B-3DBC74E27ABE}" type="presParOf" srcId="{6A49F53E-0A67-4B99-9DFE-6EF3C76F3C07}" destId="{A45F3C45-A4DA-432C-9C7A-58A15B55A318}" srcOrd="0" destOrd="0" presId="urn:microsoft.com/office/officeart/2009/3/layout/StepUpProcess"/>
    <dgm:cxn modelId="{70839C9C-12BB-4993-9058-42D0E7ACA156}" type="presParOf" srcId="{B17EDCF6-3369-4A06-A551-D912C49CD2C2}" destId="{9F52B754-9A47-4B84-AFEB-4E6CB273A904}" srcOrd="4" destOrd="0" presId="urn:microsoft.com/office/officeart/2009/3/layout/StepUpProcess"/>
    <dgm:cxn modelId="{F8A1EF25-5258-40C9-9888-943292B2AE92}" type="presParOf" srcId="{9F52B754-9A47-4B84-AFEB-4E6CB273A904}" destId="{0126ED05-B652-4542-8512-48D99B238B45}" srcOrd="0" destOrd="0" presId="urn:microsoft.com/office/officeart/2009/3/layout/StepUpProcess"/>
    <dgm:cxn modelId="{ECC454C9-933A-4BE4-9988-0BE8AAC66A31}" type="presParOf" srcId="{9F52B754-9A47-4B84-AFEB-4E6CB273A904}" destId="{1F7AF26A-B0E1-4B5B-AA4D-8ACEDECDB8EA}" srcOrd="1" destOrd="0" presId="urn:microsoft.com/office/officeart/2009/3/layout/StepUpProcess"/>
    <dgm:cxn modelId="{EEEB1531-785E-49AC-93DB-74002943BBB5}" type="presParOf" srcId="{9F52B754-9A47-4B84-AFEB-4E6CB273A904}" destId="{D29F0CE7-10F6-4103-B280-6ABCD11E40F7}" srcOrd="2" destOrd="0" presId="urn:microsoft.com/office/officeart/2009/3/layout/StepUpProcess"/>
    <dgm:cxn modelId="{8798AD60-5A4B-4420-9AB0-C882CBAC9654}" type="presParOf" srcId="{B17EDCF6-3369-4A06-A551-D912C49CD2C2}" destId="{1D4750BB-8FA3-4AA3-B9E0-E7FBD76BBEEA}" srcOrd="5" destOrd="0" presId="urn:microsoft.com/office/officeart/2009/3/layout/StepUpProcess"/>
    <dgm:cxn modelId="{25337306-328F-4111-A900-99CAA6314930}" type="presParOf" srcId="{1D4750BB-8FA3-4AA3-B9E0-E7FBD76BBEEA}" destId="{45D07EC8-FA68-446A-810D-D84A85CA5BA2}" srcOrd="0" destOrd="0" presId="urn:microsoft.com/office/officeart/2009/3/layout/StepUpProcess"/>
    <dgm:cxn modelId="{AD7D2AD0-5667-4EF4-AF9E-C93A58E1C8C1}" type="presParOf" srcId="{B17EDCF6-3369-4A06-A551-D912C49CD2C2}" destId="{1B1CAD4B-CCE7-4CC5-B3B5-192A4A976CA4}" srcOrd="6" destOrd="0" presId="urn:microsoft.com/office/officeart/2009/3/layout/StepUpProcess"/>
    <dgm:cxn modelId="{A4F50BE2-ED2F-48D3-9801-D4575EFD17A6}" type="presParOf" srcId="{1B1CAD4B-CCE7-4CC5-B3B5-192A4A976CA4}" destId="{C50ED2E9-BD55-4FD8-8A35-A587CE903961}" srcOrd="0" destOrd="0" presId="urn:microsoft.com/office/officeart/2009/3/layout/StepUpProcess"/>
    <dgm:cxn modelId="{4C49BF62-838D-476B-B53A-CDCE7FF95837}" type="presParOf" srcId="{1B1CAD4B-CCE7-4CC5-B3B5-192A4A976CA4}" destId="{CF738C2C-EBF0-41CA-BEC3-D49059E30431}" srcOrd="1" destOrd="0" presId="urn:microsoft.com/office/officeart/2009/3/layout/StepUpProcess"/>
    <dgm:cxn modelId="{F2FC393F-10F9-4DD0-85A3-67163FBCA55F}" type="presParOf" srcId="{1B1CAD4B-CCE7-4CC5-B3B5-192A4A976CA4}" destId="{3F8E3FFC-A03A-465F-895F-46F0FC704B89}" srcOrd="2" destOrd="0" presId="urn:microsoft.com/office/officeart/2009/3/layout/StepUpProcess"/>
    <dgm:cxn modelId="{11C0EEDD-6BF3-4232-B38E-D9904959B22D}" type="presParOf" srcId="{B17EDCF6-3369-4A06-A551-D912C49CD2C2}" destId="{93BBBFCE-5167-46C6-8BA3-1DD2E492C1DE}" srcOrd="7" destOrd="0" presId="urn:microsoft.com/office/officeart/2009/3/layout/StepUpProcess"/>
    <dgm:cxn modelId="{EB79804F-CFAB-447E-A833-43DC7167863E}" type="presParOf" srcId="{93BBBFCE-5167-46C6-8BA3-1DD2E492C1DE}" destId="{E7BB491D-8121-4120-A381-8DF90960E6F5}" srcOrd="0" destOrd="0" presId="urn:microsoft.com/office/officeart/2009/3/layout/StepUpProcess"/>
    <dgm:cxn modelId="{B10CC8A1-DE44-490C-906F-40FA2BE657E0}" type="presParOf" srcId="{B17EDCF6-3369-4A06-A551-D912C49CD2C2}" destId="{1D68FB15-76D7-4872-BCAB-3528CEA007A4}" srcOrd="8" destOrd="0" presId="urn:microsoft.com/office/officeart/2009/3/layout/StepUpProcess"/>
    <dgm:cxn modelId="{9C4BCAE4-F843-4A93-8067-4EBD34D2AB00}" type="presParOf" srcId="{1D68FB15-76D7-4872-BCAB-3528CEA007A4}" destId="{7373A128-ADAB-4C83-A714-AEBA5B415C54}" srcOrd="0" destOrd="0" presId="urn:microsoft.com/office/officeart/2009/3/layout/StepUpProcess"/>
    <dgm:cxn modelId="{9FEEED74-0286-4C59-B85A-972EC559D78B}" type="presParOf" srcId="{1D68FB15-76D7-4872-BCAB-3528CEA007A4}" destId="{0E592AC2-6164-43DA-860A-198C4290D7E8}" srcOrd="1" destOrd="0" presId="urn:microsoft.com/office/officeart/2009/3/layout/StepUpProcess"/>
    <dgm:cxn modelId="{2235745A-0B57-48AC-939E-4717F39B7140}" type="presParOf" srcId="{1D68FB15-76D7-4872-BCAB-3528CEA007A4}" destId="{E9A6DF0D-A9A3-4A60-A33D-7C57C1232DE7}" srcOrd="2" destOrd="0" presId="urn:microsoft.com/office/officeart/2009/3/layout/StepUpProcess"/>
    <dgm:cxn modelId="{451DBA54-288E-40B3-9BB9-82C55645B17A}" type="presParOf" srcId="{B17EDCF6-3369-4A06-A551-D912C49CD2C2}" destId="{AEAA33B3-32A7-48DB-8D8A-2BDEEAFD3738}" srcOrd="9" destOrd="0" presId="urn:microsoft.com/office/officeart/2009/3/layout/StepUpProcess"/>
    <dgm:cxn modelId="{727643F7-7A1A-4146-B1A1-85B7ECAB0EDB}" type="presParOf" srcId="{AEAA33B3-32A7-48DB-8D8A-2BDEEAFD3738}" destId="{B43243B4-1172-40C1-B467-D526765E993D}" srcOrd="0" destOrd="0" presId="urn:microsoft.com/office/officeart/2009/3/layout/StepUpProcess"/>
    <dgm:cxn modelId="{05A09C8F-971F-412A-ADAF-AEB887553499}" type="presParOf" srcId="{B17EDCF6-3369-4A06-A551-D912C49CD2C2}" destId="{C8994522-07F5-460D-9385-3A20A7A92541}" srcOrd="10" destOrd="0" presId="urn:microsoft.com/office/officeart/2009/3/layout/StepUpProcess"/>
    <dgm:cxn modelId="{978F2E50-91BA-479B-8A62-C9AF4F50D312}" type="presParOf" srcId="{C8994522-07F5-460D-9385-3A20A7A92541}" destId="{D3353D7E-63CC-4E7A-B798-9B873E8481D0}" srcOrd="0" destOrd="0" presId="urn:microsoft.com/office/officeart/2009/3/layout/StepUpProcess"/>
    <dgm:cxn modelId="{DB1662E8-68A0-403A-B8AD-3DB421B3E9D2}" type="presParOf" srcId="{C8994522-07F5-460D-9385-3A20A7A92541}" destId="{95C2641A-25BE-41DA-8CFD-4AEF8E5F9D73}" srcOrd="1" destOrd="0" presId="urn:microsoft.com/office/officeart/2009/3/layout/StepUpProcess"/>
    <dgm:cxn modelId="{4E1BCFBB-F030-45A1-A5E3-6612CD2B38D0}" type="presParOf" srcId="{C8994522-07F5-460D-9385-3A20A7A92541}" destId="{64873D91-8F5E-4DA9-9CFB-4FA0AA7A9532}" srcOrd="2" destOrd="0" presId="urn:microsoft.com/office/officeart/2009/3/layout/StepUpProcess"/>
    <dgm:cxn modelId="{01DD63BF-B3EC-4078-9E53-E38474FDD2C6}" type="presParOf" srcId="{B17EDCF6-3369-4A06-A551-D912C49CD2C2}" destId="{9A8EC4AB-3421-4F0C-9915-9902423158D6}" srcOrd="11" destOrd="0" presId="urn:microsoft.com/office/officeart/2009/3/layout/StepUpProcess"/>
    <dgm:cxn modelId="{9F1054C6-E543-4B4F-87E1-B1F1DEBC06B0}" type="presParOf" srcId="{9A8EC4AB-3421-4F0C-9915-9902423158D6}" destId="{690BA31D-A4FB-4CB0-83FC-40142E479F90}" srcOrd="0" destOrd="0" presId="urn:microsoft.com/office/officeart/2009/3/layout/StepUpProcess"/>
    <dgm:cxn modelId="{B1749F88-E8EA-4687-A583-744593A90183}" type="presParOf" srcId="{B17EDCF6-3369-4A06-A551-D912C49CD2C2}" destId="{1394F94C-4FE8-4F4A-821A-739ED812FA2F}" srcOrd="12" destOrd="0" presId="urn:microsoft.com/office/officeart/2009/3/layout/StepUpProcess"/>
    <dgm:cxn modelId="{88385E65-3DCA-44F1-9A9A-C2BCD1FBCA6A}" type="presParOf" srcId="{1394F94C-4FE8-4F4A-821A-739ED812FA2F}" destId="{704EA1AF-4064-4B84-8088-8F1AC7DEA7C9}" srcOrd="0" destOrd="0" presId="urn:microsoft.com/office/officeart/2009/3/layout/StepUpProcess"/>
    <dgm:cxn modelId="{3D6197F6-28B9-4F15-B330-EB9426441260}" type="presParOf" srcId="{1394F94C-4FE8-4F4A-821A-739ED812FA2F}" destId="{89A826C2-77C6-497B-B449-B091AB1EB6DD}" srcOrd="1" destOrd="0" presId="urn:microsoft.com/office/officeart/2009/3/layout/StepUpProcess"/>
    <dgm:cxn modelId="{9E249DFD-1984-487F-9F96-B5C4C092569D}" type="presParOf" srcId="{1394F94C-4FE8-4F4A-821A-739ED812FA2F}" destId="{E8B649AF-A452-4005-999C-A39C89359D43}" srcOrd="2" destOrd="0" presId="urn:microsoft.com/office/officeart/2009/3/layout/StepUpProcess"/>
    <dgm:cxn modelId="{294F630D-45A2-40C3-B51C-4F6990537B3B}" type="presParOf" srcId="{B17EDCF6-3369-4A06-A551-D912C49CD2C2}" destId="{D2956B97-6C5C-4ADF-A5EF-F70FFAAEC750}" srcOrd="13" destOrd="0" presId="urn:microsoft.com/office/officeart/2009/3/layout/StepUpProcess"/>
    <dgm:cxn modelId="{6E4BBA2B-3162-4C35-92BC-7BFE42D69E80}" type="presParOf" srcId="{D2956B97-6C5C-4ADF-A5EF-F70FFAAEC750}" destId="{C71F1115-F3AC-4019-A142-C7947DA3DF08}" srcOrd="0" destOrd="0" presId="urn:microsoft.com/office/officeart/2009/3/layout/StepUpProcess"/>
    <dgm:cxn modelId="{7C1A6142-D834-4DAF-8E22-A28C9B104BD5}" type="presParOf" srcId="{B17EDCF6-3369-4A06-A551-D912C49CD2C2}" destId="{596117FF-4688-44C5-9265-C361EEDE53EE}" srcOrd="14" destOrd="0" presId="urn:microsoft.com/office/officeart/2009/3/layout/StepUpProcess"/>
    <dgm:cxn modelId="{19237A04-4FAC-4B8F-8083-DD8C296DD77D}" type="presParOf" srcId="{596117FF-4688-44C5-9265-C361EEDE53EE}" destId="{F860DFA7-1483-4607-B252-D9C429D0AA1E}" srcOrd="0" destOrd="0" presId="urn:microsoft.com/office/officeart/2009/3/layout/StepUpProcess"/>
    <dgm:cxn modelId="{D175FC26-EAAF-428C-AFC6-33094694341A}" type="presParOf" srcId="{596117FF-4688-44C5-9265-C361EEDE53EE}" destId="{1E6C82D6-E9FA-49CB-ACAD-F942D5817DD1}" srcOrd="1" destOrd="0" presId="urn:microsoft.com/office/officeart/2009/3/layout/StepUpProcess"/>
    <dgm:cxn modelId="{627AA550-485E-4F7C-8704-93F20FF61238}" type="presParOf" srcId="{596117FF-4688-44C5-9265-C361EEDE53EE}" destId="{B008C4DE-1C87-459E-B160-9F707F22FE73}" srcOrd="2" destOrd="0" presId="urn:microsoft.com/office/officeart/2009/3/layout/StepUpProcess"/>
    <dgm:cxn modelId="{24F945CE-8262-4BB3-867B-531E305EE285}" type="presParOf" srcId="{B17EDCF6-3369-4A06-A551-D912C49CD2C2}" destId="{010346AC-25B5-4C70-99AE-6BB4DD2D8F1F}" srcOrd="15" destOrd="0" presId="urn:microsoft.com/office/officeart/2009/3/layout/StepUpProcess"/>
    <dgm:cxn modelId="{565F1A66-A051-46C9-ABC0-9F712BF93B2E}" type="presParOf" srcId="{010346AC-25B5-4C70-99AE-6BB4DD2D8F1F}" destId="{C1F82AE0-0C5C-426E-AE8B-19A6C182A666}" srcOrd="0" destOrd="0" presId="urn:microsoft.com/office/officeart/2009/3/layout/StepUpProcess"/>
    <dgm:cxn modelId="{C4C51334-2767-48EB-886B-EEF3BC54EDB9}" type="presParOf" srcId="{B17EDCF6-3369-4A06-A551-D912C49CD2C2}" destId="{BFFA6638-CAE2-44A2-8ED3-7DAC36AF01EB}" srcOrd="16" destOrd="0" presId="urn:microsoft.com/office/officeart/2009/3/layout/StepUpProcess"/>
    <dgm:cxn modelId="{49A9FB9C-3947-420A-A289-0DA1325CE9A2}" type="presParOf" srcId="{BFFA6638-CAE2-44A2-8ED3-7DAC36AF01EB}" destId="{AFDC7B47-5A16-4CCA-B358-F55C401352D5}" srcOrd="0" destOrd="0" presId="urn:microsoft.com/office/officeart/2009/3/layout/StepUpProcess"/>
    <dgm:cxn modelId="{9FA47EBB-564B-4953-8EE6-F43D48DC1990}" type="presParOf" srcId="{BFFA6638-CAE2-44A2-8ED3-7DAC36AF01EB}" destId="{6EB6D6AD-3DB0-44C5-B07E-E159584389F0}" srcOrd="1" destOrd="0" presId="urn:microsoft.com/office/officeart/2009/3/layout/StepUpProcess"/>
    <dgm:cxn modelId="{F47734B8-4905-4207-8A71-73EFD149373C}" type="presParOf" srcId="{BFFA6638-CAE2-44A2-8ED3-7DAC36AF01EB}" destId="{412F2136-8FC7-4A5A-974A-3FF34AAD160C}" srcOrd="2" destOrd="0" presId="urn:microsoft.com/office/officeart/2009/3/layout/StepUpProcess"/>
    <dgm:cxn modelId="{AB2AF5B9-88D0-4FD3-9CE6-B0D12F2797CD}" type="presParOf" srcId="{B17EDCF6-3369-4A06-A551-D912C49CD2C2}" destId="{702878D3-709C-45C1-81A0-43527DEE71B3}" srcOrd="17" destOrd="0" presId="urn:microsoft.com/office/officeart/2009/3/layout/StepUpProcess"/>
    <dgm:cxn modelId="{AF0F88E5-33D5-429C-9DCB-54ACA01A63CA}" type="presParOf" srcId="{702878D3-709C-45C1-81A0-43527DEE71B3}" destId="{DD87AD86-6F5B-4D50-90E9-BA597356A351}" srcOrd="0" destOrd="0" presId="urn:microsoft.com/office/officeart/2009/3/layout/StepUpProcess"/>
    <dgm:cxn modelId="{E08A1BA3-9BA2-40AF-B54B-5B0516280551}" type="presParOf" srcId="{B17EDCF6-3369-4A06-A551-D912C49CD2C2}" destId="{16712E5F-C502-4F89-9101-588F3DA72D23}" srcOrd="18" destOrd="0" presId="urn:microsoft.com/office/officeart/2009/3/layout/StepUpProcess"/>
    <dgm:cxn modelId="{3E5EE696-4013-4B90-B9D5-CBA8CB7491EB}" type="presParOf" srcId="{16712E5F-C502-4F89-9101-588F3DA72D23}" destId="{637394AF-EC7A-48AD-A3AA-5431B53F937D}" srcOrd="0" destOrd="0" presId="urn:microsoft.com/office/officeart/2009/3/layout/StepUpProcess"/>
    <dgm:cxn modelId="{0C20687F-ABB9-4C3E-A39D-ACE01A2ACC41}" type="presParOf" srcId="{16712E5F-C502-4F89-9101-588F3DA72D23}" destId="{610F4AC2-6312-4E14-A70D-B85159019742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46710D8-7F2A-4BD8-8BDF-4CEF8DDAABEE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FF33906-FD57-476E-AC70-698C89E7451D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91265E5E-0B9A-4E9E-8C4A-0523A784BFA9}" type="parTrans" cxnId="{D687B0E8-89CA-4E21-A8E9-164D758E69BC}">
      <dgm:prSet/>
      <dgm:spPr/>
      <dgm:t>
        <a:bodyPr/>
        <a:lstStyle/>
        <a:p>
          <a:endParaRPr lang="cs-CZ"/>
        </a:p>
      </dgm:t>
    </dgm:pt>
    <dgm:pt modelId="{BE732224-0EA0-4A6F-93AA-073953E54477}" type="sibTrans" cxnId="{D687B0E8-89CA-4E21-A8E9-164D758E69BC}">
      <dgm:prSet/>
      <dgm:spPr/>
      <dgm:t>
        <a:bodyPr/>
        <a:lstStyle/>
        <a:p>
          <a:endParaRPr lang="cs-CZ"/>
        </a:p>
      </dgm:t>
    </dgm:pt>
    <dgm:pt modelId="{1D13DFCF-CE68-4B58-AE53-1387F23DCF5F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729B307A-EEE9-4A77-BA3A-92EBF5AAEA87}" type="parTrans" cxnId="{CA0DB0E5-F02E-41D8-BF03-F7D1DC6F8775}">
      <dgm:prSet/>
      <dgm:spPr/>
      <dgm:t>
        <a:bodyPr/>
        <a:lstStyle/>
        <a:p>
          <a:endParaRPr lang="cs-CZ"/>
        </a:p>
      </dgm:t>
    </dgm:pt>
    <dgm:pt modelId="{B31B69CD-F79A-4E96-8A8B-AE312450204F}" type="sibTrans" cxnId="{CA0DB0E5-F02E-41D8-BF03-F7D1DC6F8775}">
      <dgm:prSet/>
      <dgm:spPr/>
      <dgm:t>
        <a:bodyPr/>
        <a:lstStyle/>
        <a:p>
          <a:endParaRPr lang="cs-CZ"/>
        </a:p>
      </dgm:t>
    </dgm:pt>
    <dgm:pt modelId="{03EE7907-4A37-4E72-82AD-E272DFBA6057}">
      <dgm:prSet phldrT="[Text]"/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A698DF29-5FC0-455C-A76D-D8AF90E3C3AB}" type="parTrans" cxnId="{FACE7030-3B45-4E7E-829A-81F41AD07639}">
      <dgm:prSet/>
      <dgm:spPr/>
      <dgm:t>
        <a:bodyPr/>
        <a:lstStyle/>
        <a:p>
          <a:endParaRPr lang="cs-CZ"/>
        </a:p>
      </dgm:t>
    </dgm:pt>
    <dgm:pt modelId="{5645C5EC-870D-4F91-AD40-BE0F1666E83A}" type="sibTrans" cxnId="{FACE7030-3B45-4E7E-829A-81F41AD07639}">
      <dgm:prSet/>
      <dgm:spPr/>
      <dgm:t>
        <a:bodyPr/>
        <a:lstStyle/>
        <a:p>
          <a:endParaRPr lang="cs-CZ"/>
        </a:p>
      </dgm:t>
    </dgm:pt>
    <dgm:pt modelId="{2A3B0E44-F67E-4110-9EB9-2E3B5C0F25EA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9F93F70E-5383-4964-AE49-6D00DE281764}" type="parTrans" cxnId="{7DEE80C0-0192-4157-AE14-5F80DC076C1A}">
      <dgm:prSet/>
      <dgm:spPr/>
      <dgm:t>
        <a:bodyPr/>
        <a:lstStyle/>
        <a:p>
          <a:endParaRPr lang="cs-CZ"/>
        </a:p>
      </dgm:t>
    </dgm:pt>
    <dgm:pt modelId="{130C7C0E-52CF-4DF7-879F-EEBE743506ED}" type="sibTrans" cxnId="{7DEE80C0-0192-4157-AE14-5F80DC076C1A}">
      <dgm:prSet/>
      <dgm:spPr/>
      <dgm:t>
        <a:bodyPr/>
        <a:lstStyle/>
        <a:p>
          <a:endParaRPr lang="cs-CZ"/>
        </a:p>
      </dgm:t>
    </dgm:pt>
    <dgm:pt modelId="{55FD16FF-FFEE-4AA1-844D-872E110B2A0C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7312A3AB-DC1D-4276-A57B-E94106C79E83}" type="parTrans" cxnId="{5ED2E1A7-D2B6-49DB-895B-FFE11F2A03A6}">
      <dgm:prSet/>
      <dgm:spPr/>
      <dgm:t>
        <a:bodyPr/>
        <a:lstStyle/>
        <a:p>
          <a:endParaRPr lang="cs-CZ"/>
        </a:p>
      </dgm:t>
    </dgm:pt>
    <dgm:pt modelId="{344A2874-3A50-4988-BC92-05ADFC643DCC}" type="sibTrans" cxnId="{5ED2E1A7-D2B6-49DB-895B-FFE11F2A03A6}">
      <dgm:prSet/>
      <dgm:spPr/>
      <dgm:t>
        <a:bodyPr/>
        <a:lstStyle/>
        <a:p>
          <a:endParaRPr lang="cs-CZ"/>
        </a:p>
      </dgm:t>
    </dgm:pt>
    <dgm:pt modelId="{248F0CFA-6FB7-42EE-BAEE-3DD2221ED8B4}">
      <dgm:prSet phldrT="[Text]"/>
      <dgm:spPr/>
      <dgm:t>
        <a:bodyPr/>
        <a:lstStyle/>
        <a:p>
          <a:r>
            <a:rPr lang="cs-CZ" dirty="0" smtClean="0"/>
            <a:t>4</a:t>
          </a:r>
          <a:endParaRPr lang="cs-CZ" dirty="0"/>
        </a:p>
      </dgm:t>
    </dgm:pt>
    <dgm:pt modelId="{454D576F-50E2-4750-BB66-E829A04A9604}" type="parTrans" cxnId="{8EF6B46E-3052-4869-9E95-6255DF9A75F1}">
      <dgm:prSet/>
      <dgm:spPr/>
      <dgm:t>
        <a:bodyPr/>
        <a:lstStyle/>
        <a:p>
          <a:endParaRPr lang="cs-CZ"/>
        </a:p>
      </dgm:t>
    </dgm:pt>
    <dgm:pt modelId="{D5871BD5-FEDA-4185-8EF4-FF189602DA7E}" type="sibTrans" cxnId="{8EF6B46E-3052-4869-9E95-6255DF9A75F1}">
      <dgm:prSet/>
      <dgm:spPr/>
      <dgm:t>
        <a:bodyPr/>
        <a:lstStyle/>
        <a:p>
          <a:endParaRPr lang="cs-CZ"/>
        </a:p>
      </dgm:t>
    </dgm:pt>
    <dgm:pt modelId="{B1A5E78C-F506-4F0E-BFD9-7A20CDA0D766}">
      <dgm:prSet phldrT="[Text]"/>
      <dgm:spPr/>
      <dgm:t>
        <a:bodyPr/>
        <a:lstStyle/>
        <a:p>
          <a:r>
            <a:rPr lang="cs-CZ" dirty="0" smtClean="0"/>
            <a:t>5</a:t>
          </a:r>
          <a:endParaRPr lang="cs-CZ" dirty="0"/>
        </a:p>
      </dgm:t>
    </dgm:pt>
    <dgm:pt modelId="{CDAC72A7-DC06-4152-B355-D4F88EC67A49}" type="parTrans" cxnId="{967CE2FD-17FA-403A-91E6-2D2D684F1D35}">
      <dgm:prSet/>
      <dgm:spPr/>
      <dgm:t>
        <a:bodyPr/>
        <a:lstStyle/>
        <a:p>
          <a:endParaRPr lang="cs-CZ"/>
        </a:p>
      </dgm:t>
    </dgm:pt>
    <dgm:pt modelId="{2A72A375-0992-441C-A646-EEC7E6EFBEC3}" type="sibTrans" cxnId="{967CE2FD-17FA-403A-91E6-2D2D684F1D35}">
      <dgm:prSet/>
      <dgm:spPr/>
      <dgm:t>
        <a:bodyPr/>
        <a:lstStyle/>
        <a:p>
          <a:endParaRPr lang="cs-CZ"/>
        </a:p>
      </dgm:t>
    </dgm:pt>
    <dgm:pt modelId="{2EC629C7-4E81-4A39-8668-34FA46EFFBD4}">
      <dgm:prSet phldrT="[Text]"/>
      <dgm:spPr/>
      <dgm:t>
        <a:bodyPr/>
        <a:lstStyle/>
        <a:p>
          <a:r>
            <a:rPr lang="cs-CZ" dirty="0" smtClean="0"/>
            <a:t>6</a:t>
          </a:r>
          <a:endParaRPr lang="cs-CZ" dirty="0"/>
        </a:p>
      </dgm:t>
    </dgm:pt>
    <dgm:pt modelId="{F0E39574-7261-47CA-8356-330ABE2AB474}" type="parTrans" cxnId="{92802B6E-4BEB-4C15-9F12-F357CE7BA217}">
      <dgm:prSet/>
      <dgm:spPr/>
      <dgm:t>
        <a:bodyPr/>
        <a:lstStyle/>
        <a:p>
          <a:endParaRPr lang="cs-CZ"/>
        </a:p>
      </dgm:t>
    </dgm:pt>
    <dgm:pt modelId="{A94211D2-3918-4143-8548-D392E7E063F6}" type="sibTrans" cxnId="{92802B6E-4BEB-4C15-9F12-F357CE7BA217}">
      <dgm:prSet/>
      <dgm:spPr/>
      <dgm:t>
        <a:bodyPr/>
        <a:lstStyle/>
        <a:p>
          <a:endParaRPr lang="cs-CZ"/>
        </a:p>
      </dgm:t>
    </dgm:pt>
    <dgm:pt modelId="{686C92F4-7000-4263-850E-FDAB166A25E3}">
      <dgm:prSet phldrT="[Text]"/>
      <dgm:spPr/>
      <dgm:t>
        <a:bodyPr/>
        <a:lstStyle/>
        <a:p>
          <a:r>
            <a:rPr lang="cs-CZ" dirty="0" smtClean="0"/>
            <a:t>7</a:t>
          </a:r>
          <a:endParaRPr lang="cs-CZ" dirty="0"/>
        </a:p>
      </dgm:t>
    </dgm:pt>
    <dgm:pt modelId="{B2C29B46-F129-4472-9279-B188B860E71D}" type="parTrans" cxnId="{C9C38BDC-F5A6-4CC8-ADB8-E7708012BC0C}">
      <dgm:prSet/>
      <dgm:spPr/>
      <dgm:t>
        <a:bodyPr/>
        <a:lstStyle/>
        <a:p>
          <a:endParaRPr lang="cs-CZ"/>
        </a:p>
      </dgm:t>
    </dgm:pt>
    <dgm:pt modelId="{79D2A4CB-5F07-47C5-95B5-F4C5CF8868BE}" type="sibTrans" cxnId="{C9C38BDC-F5A6-4CC8-ADB8-E7708012BC0C}">
      <dgm:prSet/>
      <dgm:spPr/>
      <dgm:t>
        <a:bodyPr/>
        <a:lstStyle/>
        <a:p>
          <a:endParaRPr lang="cs-CZ"/>
        </a:p>
      </dgm:t>
    </dgm:pt>
    <dgm:pt modelId="{9F8BC0BC-3409-4123-ABA9-CA92E1E984A5}">
      <dgm:prSet phldrT="[Text]"/>
      <dgm:spPr/>
      <dgm:t>
        <a:bodyPr/>
        <a:lstStyle/>
        <a:p>
          <a:r>
            <a:rPr lang="cs-CZ" dirty="0" smtClean="0"/>
            <a:t>8</a:t>
          </a:r>
          <a:endParaRPr lang="cs-CZ" dirty="0"/>
        </a:p>
      </dgm:t>
    </dgm:pt>
    <dgm:pt modelId="{AF836CED-3DA5-490A-9C28-2050DD1C6691}" type="parTrans" cxnId="{13287961-5AA6-4B07-B860-85E2F5A6A21D}">
      <dgm:prSet/>
      <dgm:spPr/>
      <dgm:t>
        <a:bodyPr/>
        <a:lstStyle/>
        <a:p>
          <a:endParaRPr lang="cs-CZ"/>
        </a:p>
      </dgm:t>
    </dgm:pt>
    <dgm:pt modelId="{00385193-1ACA-4C5D-A1FC-C8B69F824FEE}" type="sibTrans" cxnId="{13287961-5AA6-4B07-B860-85E2F5A6A21D}">
      <dgm:prSet/>
      <dgm:spPr/>
      <dgm:t>
        <a:bodyPr/>
        <a:lstStyle/>
        <a:p>
          <a:endParaRPr lang="cs-CZ"/>
        </a:p>
      </dgm:t>
    </dgm:pt>
    <dgm:pt modelId="{B17EDCF6-3369-4A06-A551-D912C49CD2C2}" type="pres">
      <dgm:prSet presAssocID="{546710D8-7F2A-4BD8-8BDF-4CEF8DDAABEE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81AD9034-D491-4E02-869C-D87DF7F00CF9}" type="pres">
      <dgm:prSet presAssocID="{5FF33906-FD57-476E-AC70-698C89E7451D}" presName="composite" presStyleCnt="0"/>
      <dgm:spPr/>
    </dgm:pt>
    <dgm:pt modelId="{2485BF13-993E-4195-A37E-2C09578AFA14}" type="pres">
      <dgm:prSet presAssocID="{5FF33906-FD57-476E-AC70-698C89E7451D}" presName="LShape" presStyleLbl="alignNode1" presStyleIdx="0" presStyleCnt="19"/>
      <dgm:spPr/>
    </dgm:pt>
    <dgm:pt modelId="{D2641FA3-6500-4384-9E88-A2B887C92307}" type="pres">
      <dgm:prSet presAssocID="{5FF33906-FD57-476E-AC70-698C89E7451D}" presName="ParentText" presStyleLbl="revTx" presStyleIdx="0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460CC7-3E2E-4904-9466-A7C4FC738294}" type="pres">
      <dgm:prSet presAssocID="{5FF33906-FD57-476E-AC70-698C89E7451D}" presName="Triangle" presStyleLbl="alignNode1" presStyleIdx="1" presStyleCnt="19"/>
      <dgm:spPr/>
    </dgm:pt>
    <dgm:pt modelId="{4F358B89-8288-4AD6-ACF6-16E1CC38896D}" type="pres">
      <dgm:prSet presAssocID="{BE732224-0EA0-4A6F-93AA-073953E54477}" presName="sibTrans" presStyleCnt="0"/>
      <dgm:spPr/>
    </dgm:pt>
    <dgm:pt modelId="{51E351D8-2999-44C0-A73E-DDB1565E62E5}" type="pres">
      <dgm:prSet presAssocID="{BE732224-0EA0-4A6F-93AA-073953E54477}" presName="space" presStyleCnt="0"/>
      <dgm:spPr/>
    </dgm:pt>
    <dgm:pt modelId="{B5ECD755-C09D-4054-A3EB-8E08D312AFEB}" type="pres">
      <dgm:prSet presAssocID="{2A3B0E44-F67E-4110-9EB9-2E3B5C0F25EA}" presName="composite" presStyleCnt="0"/>
      <dgm:spPr/>
    </dgm:pt>
    <dgm:pt modelId="{ACFCB2F5-6C20-477E-AE01-AA6B0D21BA80}" type="pres">
      <dgm:prSet presAssocID="{2A3B0E44-F67E-4110-9EB9-2E3B5C0F25EA}" presName="LShape" presStyleLbl="alignNode1" presStyleIdx="2" presStyleCnt="19"/>
      <dgm:spPr/>
    </dgm:pt>
    <dgm:pt modelId="{1880A88B-2752-45CC-B619-83BA12D70B77}" type="pres">
      <dgm:prSet presAssocID="{2A3B0E44-F67E-4110-9EB9-2E3B5C0F25EA}" presName="ParentText" presStyleLbl="revTx" presStyleIdx="1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AB27C2-3987-4650-9834-04C254346B87}" type="pres">
      <dgm:prSet presAssocID="{2A3B0E44-F67E-4110-9EB9-2E3B5C0F25EA}" presName="Triangle" presStyleLbl="alignNode1" presStyleIdx="3" presStyleCnt="19"/>
      <dgm:spPr/>
    </dgm:pt>
    <dgm:pt modelId="{6A49F53E-0A67-4B99-9DFE-6EF3C76F3C07}" type="pres">
      <dgm:prSet presAssocID="{130C7C0E-52CF-4DF7-879F-EEBE743506ED}" presName="sibTrans" presStyleCnt="0"/>
      <dgm:spPr/>
    </dgm:pt>
    <dgm:pt modelId="{A45F3C45-A4DA-432C-9C7A-58A15B55A318}" type="pres">
      <dgm:prSet presAssocID="{130C7C0E-52CF-4DF7-879F-EEBE743506ED}" presName="space" presStyleCnt="0"/>
      <dgm:spPr/>
    </dgm:pt>
    <dgm:pt modelId="{9F52B754-9A47-4B84-AFEB-4E6CB273A904}" type="pres">
      <dgm:prSet presAssocID="{55FD16FF-FFEE-4AA1-844D-872E110B2A0C}" presName="composite" presStyleCnt="0"/>
      <dgm:spPr/>
    </dgm:pt>
    <dgm:pt modelId="{0126ED05-B652-4542-8512-48D99B238B45}" type="pres">
      <dgm:prSet presAssocID="{55FD16FF-FFEE-4AA1-844D-872E110B2A0C}" presName="LShape" presStyleLbl="alignNode1" presStyleIdx="4" presStyleCnt="19"/>
      <dgm:spPr/>
    </dgm:pt>
    <dgm:pt modelId="{1F7AF26A-B0E1-4B5B-AA4D-8ACEDECDB8EA}" type="pres">
      <dgm:prSet presAssocID="{55FD16FF-FFEE-4AA1-844D-872E110B2A0C}" presName="ParentText" presStyleLbl="revTx" presStyleIdx="2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9F0CE7-10F6-4103-B280-6ABCD11E40F7}" type="pres">
      <dgm:prSet presAssocID="{55FD16FF-FFEE-4AA1-844D-872E110B2A0C}" presName="Triangle" presStyleLbl="alignNode1" presStyleIdx="5" presStyleCnt="19"/>
      <dgm:spPr/>
    </dgm:pt>
    <dgm:pt modelId="{1D4750BB-8FA3-4AA3-B9E0-E7FBD76BBEEA}" type="pres">
      <dgm:prSet presAssocID="{344A2874-3A50-4988-BC92-05ADFC643DCC}" presName="sibTrans" presStyleCnt="0"/>
      <dgm:spPr/>
    </dgm:pt>
    <dgm:pt modelId="{45D07EC8-FA68-446A-810D-D84A85CA5BA2}" type="pres">
      <dgm:prSet presAssocID="{344A2874-3A50-4988-BC92-05ADFC643DCC}" presName="space" presStyleCnt="0"/>
      <dgm:spPr/>
    </dgm:pt>
    <dgm:pt modelId="{1B1CAD4B-CCE7-4CC5-B3B5-192A4A976CA4}" type="pres">
      <dgm:prSet presAssocID="{248F0CFA-6FB7-42EE-BAEE-3DD2221ED8B4}" presName="composite" presStyleCnt="0"/>
      <dgm:spPr/>
    </dgm:pt>
    <dgm:pt modelId="{C50ED2E9-BD55-4FD8-8A35-A587CE903961}" type="pres">
      <dgm:prSet presAssocID="{248F0CFA-6FB7-42EE-BAEE-3DD2221ED8B4}" presName="LShape" presStyleLbl="alignNode1" presStyleIdx="6" presStyleCnt="19"/>
      <dgm:spPr/>
    </dgm:pt>
    <dgm:pt modelId="{CF738C2C-EBF0-41CA-BEC3-D49059E30431}" type="pres">
      <dgm:prSet presAssocID="{248F0CFA-6FB7-42EE-BAEE-3DD2221ED8B4}" presName="ParentText" presStyleLbl="revTx" presStyleIdx="3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8E3FFC-A03A-465F-895F-46F0FC704B89}" type="pres">
      <dgm:prSet presAssocID="{248F0CFA-6FB7-42EE-BAEE-3DD2221ED8B4}" presName="Triangle" presStyleLbl="alignNode1" presStyleIdx="7" presStyleCnt="19"/>
      <dgm:spPr/>
    </dgm:pt>
    <dgm:pt modelId="{93BBBFCE-5167-46C6-8BA3-1DD2E492C1DE}" type="pres">
      <dgm:prSet presAssocID="{D5871BD5-FEDA-4185-8EF4-FF189602DA7E}" presName="sibTrans" presStyleCnt="0"/>
      <dgm:spPr/>
    </dgm:pt>
    <dgm:pt modelId="{E7BB491D-8121-4120-A381-8DF90960E6F5}" type="pres">
      <dgm:prSet presAssocID="{D5871BD5-FEDA-4185-8EF4-FF189602DA7E}" presName="space" presStyleCnt="0"/>
      <dgm:spPr/>
    </dgm:pt>
    <dgm:pt modelId="{1D68FB15-76D7-4872-BCAB-3528CEA007A4}" type="pres">
      <dgm:prSet presAssocID="{B1A5E78C-F506-4F0E-BFD9-7A20CDA0D766}" presName="composite" presStyleCnt="0"/>
      <dgm:spPr/>
    </dgm:pt>
    <dgm:pt modelId="{7373A128-ADAB-4C83-A714-AEBA5B415C54}" type="pres">
      <dgm:prSet presAssocID="{B1A5E78C-F506-4F0E-BFD9-7A20CDA0D766}" presName="LShape" presStyleLbl="alignNode1" presStyleIdx="8" presStyleCnt="19"/>
      <dgm:spPr/>
    </dgm:pt>
    <dgm:pt modelId="{0E592AC2-6164-43DA-860A-198C4290D7E8}" type="pres">
      <dgm:prSet presAssocID="{B1A5E78C-F506-4F0E-BFD9-7A20CDA0D766}" presName="ParentText" presStyleLbl="revTx" presStyleIdx="4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A6DF0D-A9A3-4A60-A33D-7C57C1232DE7}" type="pres">
      <dgm:prSet presAssocID="{B1A5E78C-F506-4F0E-BFD9-7A20CDA0D766}" presName="Triangle" presStyleLbl="alignNode1" presStyleIdx="9" presStyleCnt="19"/>
      <dgm:spPr/>
    </dgm:pt>
    <dgm:pt modelId="{AEAA33B3-32A7-48DB-8D8A-2BDEEAFD3738}" type="pres">
      <dgm:prSet presAssocID="{2A72A375-0992-441C-A646-EEC7E6EFBEC3}" presName="sibTrans" presStyleCnt="0"/>
      <dgm:spPr/>
    </dgm:pt>
    <dgm:pt modelId="{B43243B4-1172-40C1-B467-D526765E993D}" type="pres">
      <dgm:prSet presAssocID="{2A72A375-0992-441C-A646-EEC7E6EFBEC3}" presName="space" presStyleCnt="0"/>
      <dgm:spPr/>
    </dgm:pt>
    <dgm:pt modelId="{C8994522-07F5-460D-9385-3A20A7A92541}" type="pres">
      <dgm:prSet presAssocID="{2EC629C7-4E81-4A39-8668-34FA46EFFBD4}" presName="composite" presStyleCnt="0"/>
      <dgm:spPr/>
    </dgm:pt>
    <dgm:pt modelId="{D3353D7E-63CC-4E7A-B798-9B873E8481D0}" type="pres">
      <dgm:prSet presAssocID="{2EC629C7-4E81-4A39-8668-34FA46EFFBD4}" presName="LShape" presStyleLbl="alignNode1" presStyleIdx="10" presStyleCnt="19"/>
      <dgm:spPr/>
    </dgm:pt>
    <dgm:pt modelId="{95C2641A-25BE-41DA-8CFD-4AEF8E5F9D73}" type="pres">
      <dgm:prSet presAssocID="{2EC629C7-4E81-4A39-8668-34FA46EFFBD4}" presName="ParentText" presStyleLbl="revTx" presStyleIdx="5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873D91-8F5E-4DA9-9CFB-4FA0AA7A9532}" type="pres">
      <dgm:prSet presAssocID="{2EC629C7-4E81-4A39-8668-34FA46EFFBD4}" presName="Triangle" presStyleLbl="alignNode1" presStyleIdx="11" presStyleCnt="19"/>
      <dgm:spPr/>
    </dgm:pt>
    <dgm:pt modelId="{9A8EC4AB-3421-4F0C-9915-9902423158D6}" type="pres">
      <dgm:prSet presAssocID="{A94211D2-3918-4143-8548-D392E7E063F6}" presName="sibTrans" presStyleCnt="0"/>
      <dgm:spPr/>
    </dgm:pt>
    <dgm:pt modelId="{690BA31D-A4FB-4CB0-83FC-40142E479F90}" type="pres">
      <dgm:prSet presAssocID="{A94211D2-3918-4143-8548-D392E7E063F6}" presName="space" presStyleCnt="0"/>
      <dgm:spPr/>
    </dgm:pt>
    <dgm:pt modelId="{1394F94C-4FE8-4F4A-821A-739ED812FA2F}" type="pres">
      <dgm:prSet presAssocID="{686C92F4-7000-4263-850E-FDAB166A25E3}" presName="composite" presStyleCnt="0"/>
      <dgm:spPr/>
    </dgm:pt>
    <dgm:pt modelId="{704EA1AF-4064-4B84-8088-8F1AC7DEA7C9}" type="pres">
      <dgm:prSet presAssocID="{686C92F4-7000-4263-850E-FDAB166A25E3}" presName="LShape" presStyleLbl="alignNode1" presStyleIdx="12" presStyleCnt="19"/>
      <dgm:spPr/>
    </dgm:pt>
    <dgm:pt modelId="{89A826C2-77C6-497B-B449-B091AB1EB6DD}" type="pres">
      <dgm:prSet presAssocID="{686C92F4-7000-4263-850E-FDAB166A25E3}" presName="ParentText" presStyleLbl="revTx" presStyleIdx="6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B649AF-A452-4005-999C-A39C89359D43}" type="pres">
      <dgm:prSet presAssocID="{686C92F4-7000-4263-850E-FDAB166A25E3}" presName="Triangle" presStyleLbl="alignNode1" presStyleIdx="13" presStyleCnt="19"/>
      <dgm:spPr/>
    </dgm:pt>
    <dgm:pt modelId="{D2956B97-6C5C-4ADF-A5EF-F70FFAAEC750}" type="pres">
      <dgm:prSet presAssocID="{79D2A4CB-5F07-47C5-95B5-F4C5CF8868BE}" presName="sibTrans" presStyleCnt="0"/>
      <dgm:spPr/>
    </dgm:pt>
    <dgm:pt modelId="{C71F1115-F3AC-4019-A142-C7947DA3DF08}" type="pres">
      <dgm:prSet presAssocID="{79D2A4CB-5F07-47C5-95B5-F4C5CF8868BE}" presName="space" presStyleCnt="0"/>
      <dgm:spPr/>
    </dgm:pt>
    <dgm:pt modelId="{596117FF-4688-44C5-9265-C361EEDE53EE}" type="pres">
      <dgm:prSet presAssocID="{9F8BC0BC-3409-4123-ABA9-CA92E1E984A5}" presName="composite" presStyleCnt="0"/>
      <dgm:spPr/>
    </dgm:pt>
    <dgm:pt modelId="{F860DFA7-1483-4607-B252-D9C429D0AA1E}" type="pres">
      <dgm:prSet presAssocID="{9F8BC0BC-3409-4123-ABA9-CA92E1E984A5}" presName="LShape" presStyleLbl="alignNode1" presStyleIdx="14" presStyleCnt="19"/>
      <dgm:spPr/>
    </dgm:pt>
    <dgm:pt modelId="{1E6C82D6-E9FA-49CB-ACAD-F942D5817DD1}" type="pres">
      <dgm:prSet presAssocID="{9F8BC0BC-3409-4123-ABA9-CA92E1E984A5}" presName="ParentText" presStyleLbl="revTx" presStyleIdx="7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008C4DE-1C87-459E-B160-9F707F22FE73}" type="pres">
      <dgm:prSet presAssocID="{9F8BC0BC-3409-4123-ABA9-CA92E1E984A5}" presName="Triangle" presStyleLbl="alignNode1" presStyleIdx="15" presStyleCnt="19"/>
      <dgm:spPr/>
    </dgm:pt>
    <dgm:pt modelId="{010346AC-25B5-4C70-99AE-6BB4DD2D8F1F}" type="pres">
      <dgm:prSet presAssocID="{00385193-1ACA-4C5D-A1FC-C8B69F824FEE}" presName="sibTrans" presStyleCnt="0"/>
      <dgm:spPr/>
    </dgm:pt>
    <dgm:pt modelId="{C1F82AE0-0C5C-426E-AE8B-19A6C182A666}" type="pres">
      <dgm:prSet presAssocID="{00385193-1ACA-4C5D-A1FC-C8B69F824FEE}" presName="space" presStyleCnt="0"/>
      <dgm:spPr/>
    </dgm:pt>
    <dgm:pt modelId="{BFFA6638-CAE2-44A2-8ED3-7DAC36AF01EB}" type="pres">
      <dgm:prSet presAssocID="{1D13DFCF-CE68-4B58-AE53-1387F23DCF5F}" presName="composite" presStyleCnt="0"/>
      <dgm:spPr/>
    </dgm:pt>
    <dgm:pt modelId="{AFDC7B47-5A16-4CCA-B358-F55C401352D5}" type="pres">
      <dgm:prSet presAssocID="{1D13DFCF-CE68-4B58-AE53-1387F23DCF5F}" presName="LShape" presStyleLbl="alignNode1" presStyleIdx="16" presStyleCnt="19"/>
      <dgm:spPr/>
    </dgm:pt>
    <dgm:pt modelId="{6EB6D6AD-3DB0-44C5-B07E-E159584389F0}" type="pres">
      <dgm:prSet presAssocID="{1D13DFCF-CE68-4B58-AE53-1387F23DCF5F}" presName="ParentText" presStyleLbl="revTx" presStyleIdx="8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2F2136-8FC7-4A5A-974A-3FF34AAD160C}" type="pres">
      <dgm:prSet presAssocID="{1D13DFCF-CE68-4B58-AE53-1387F23DCF5F}" presName="Triangle" presStyleLbl="alignNode1" presStyleIdx="17" presStyleCnt="19"/>
      <dgm:spPr/>
    </dgm:pt>
    <dgm:pt modelId="{702878D3-709C-45C1-81A0-43527DEE71B3}" type="pres">
      <dgm:prSet presAssocID="{B31B69CD-F79A-4E96-8A8B-AE312450204F}" presName="sibTrans" presStyleCnt="0"/>
      <dgm:spPr/>
    </dgm:pt>
    <dgm:pt modelId="{DD87AD86-6F5B-4D50-90E9-BA597356A351}" type="pres">
      <dgm:prSet presAssocID="{B31B69CD-F79A-4E96-8A8B-AE312450204F}" presName="space" presStyleCnt="0"/>
      <dgm:spPr/>
    </dgm:pt>
    <dgm:pt modelId="{16712E5F-C502-4F89-9101-588F3DA72D23}" type="pres">
      <dgm:prSet presAssocID="{03EE7907-4A37-4E72-82AD-E272DFBA6057}" presName="composite" presStyleCnt="0"/>
      <dgm:spPr/>
    </dgm:pt>
    <dgm:pt modelId="{637394AF-EC7A-48AD-A3AA-5431B53F937D}" type="pres">
      <dgm:prSet presAssocID="{03EE7907-4A37-4E72-82AD-E272DFBA6057}" presName="LShape" presStyleLbl="alignNode1" presStyleIdx="18" presStyleCnt="19"/>
      <dgm:spPr/>
    </dgm:pt>
    <dgm:pt modelId="{610F4AC2-6312-4E14-A70D-B85159019742}" type="pres">
      <dgm:prSet presAssocID="{03EE7907-4A37-4E72-82AD-E272DFBA6057}" presName="ParentText" presStyleLbl="revTx" presStyleIdx="9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67CE2FD-17FA-403A-91E6-2D2D684F1D35}" srcId="{546710D8-7F2A-4BD8-8BDF-4CEF8DDAABEE}" destId="{B1A5E78C-F506-4F0E-BFD9-7A20CDA0D766}" srcOrd="4" destOrd="0" parTransId="{CDAC72A7-DC06-4152-B355-D4F88EC67A49}" sibTransId="{2A72A375-0992-441C-A646-EEC7E6EFBEC3}"/>
    <dgm:cxn modelId="{C9C38BDC-F5A6-4CC8-ADB8-E7708012BC0C}" srcId="{546710D8-7F2A-4BD8-8BDF-4CEF8DDAABEE}" destId="{686C92F4-7000-4263-850E-FDAB166A25E3}" srcOrd="6" destOrd="0" parTransId="{B2C29B46-F129-4472-9279-B188B860E71D}" sibTransId="{79D2A4CB-5F07-47C5-95B5-F4C5CF8868BE}"/>
    <dgm:cxn modelId="{7DEE80C0-0192-4157-AE14-5F80DC076C1A}" srcId="{546710D8-7F2A-4BD8-8BDF-4CEF8DDAABEE}" destId="{2A3B0E44-F67E-4110-9EB9-2E3B5C0F25EA}" srcOrd="1" destOrd="0" parTransId="{9F93F70E-5383-4964-AE49-6D00DE281764}" sibTransId="{130C7C0E-52CF-4DF7-879F-EEBE743506ED}"/>
    <dgm:cxn modelId="{92802B6E-4BEB-4C15-9F12-F357CE7BA217}" srcId="{546710D8-7F2A-4BD8-8BDF-4CEF8DDAABEE}" destId="{2EC629C7-4E81-4A39-8668-34FA46EFFBD4}" srcOrd="5" destOrd="0" parTransId="{F0E39574-7261-47CA-8356-330ABE2AB474}" sibTransId="{A94211D2-3918-4143-8548-D392E7E063F6}"/>
    <dgm:cxn modelId="{9B07B358-D6A5-4360-9B24-DBAE682F1947}" type="presOf" srcId="{2EC629C7-4E81-4A39-8668-34FA46EFFBD4}" destId="{95C2641A-25BE-41DA-8CFD-4AEF8E5F9D73}" srcOrd="0" destOrd="0" presId="urn:microsoft.com/office/officeart/2009/3/layout/StepUpProcess"/>
    <dgm:cxn modelId="{4C2C1590-70E6-43A4-A444-3CB115004AC1}" type="presOf" srcId="{546710D8-7F2A-4BD8-8BDF-4CEF8DDAABEE}" destId="{B17EDCF6-3369-4A06-A551-D912C49CD2C2}" srcOrd="0" destOrd="0" presId="urn:microsoft.com/office/officeart/2009/3/layout/StepUpProcess"/>
    <dgm:cxn modelId="{99F31D62-5570-47B8-8613-F5C3A5F64D7E}" type="presOf" srcId="{2A3B0E44-F67E-4110-9EB9-2E3B5C0F25EA}" destId="{1880A88B-2752-45CC-B619-83BA12D70B77}" srcOrd="0" destOrd="0" presId="urn:microsoft.com/office/officeart/2009/3/layout/StepUpProcess"/>
    <dgm:cxn modelId="{FACE7030-3B45-4E7E-829A-81F41AD07639}" srcId="{546710D8-7F2A-4BD8-8BDF-4CEF8DDAABEE}" destId="{03EE7907-4A37-4E72-82AD-E272DFBA6057}" srcOrd="9" destOrd="0" parTransId="{A698DF29-5FC0-455C-A76D-D8AF90E3C3AB}" sibTransId="{5645C5EC-870D-4F91-AD40-BE0F1666E83A}"/>
    <dgm:cxn modelId="{155B1584-62E1-490D-8FB1-D2050C17D37B}" type="presOf" srcId="{9F8BC0BC-3409-4123-ABA9-CA92E1E984A5}" destId="{1E6C82D6-E9FA-49CB-ACAD-F942D5817DD1}" srcOrd="0" destOrd="0" presId="urn:microsoft.com/office/officeart/2009/3/layout/StepUpProcess"/>
    <dgm:cxn modelId="{E3509475-2B38-4E04-8866-D0DFD9B77D3C}" type="presOf" srcId="{248F0CFA-6FB7-42EE-BAEE-3DD2221ED8B4}" destId="{CF738C2C-EBF0-41CA-BEC3-D49059E30431}" srcOrd="0" destOrd="0" presId="urn:microsoft.com/office/officeart/2009/3/layout/StepUpProcess"/>
    <dgm:cxn modelId="{01A8851B-BA64-4768-AFDE-F5BFEC23C28F}" type="presOf" srcId="{55FD16FF-FFEE-4AA1-844D-872E110B2A0C}" destId="{1F7AF26A-B0E1-4B5B-AA4D-8ACEDECDB8EA}" srcOrd="0" destOrd="0" presId="urn:microsoft.com/office/officeart/2009/3/layout/StepUpProcess"/>
    <dgm:cxn modelId="{C61614AC-4B3E-465C-96E6-5D703046962E}" type="presOf" srcId="{686C92F4-7000-4263-850E-FDAB166A25E3}" destId="{89A826C2-77C6-497B-B449-B091AB1EB6DD}" srcOrd="0" destOrd="0" presId="urn:microsoft.com/office/officeart/2009/3/layout/StepUpProcess"/>
    <dgm:cxn modelId="{5ED2E1A7-D2B6-49DB-895B-FFE11F2A03A6}" srcId="{546710D8-7F2A-4BD8-8BDF-4CEF8DDAABEE}" destId="{55FD16FF-FFEE-4AA1-844D-872E110B2A0C}" srcOrd="2" destOrd="0" parTransId="{7312A3AB-DC1D-4276-A57B-E94106C79E83}" sibTransId="{344A2874-3A50-4988-BC92-05ADFC643DCC}"/>
    <dgm:cxn modelId="{CA0DB0E5-F02E-41D8-BF03-F7D1DC6F8775}" srcId="{546710D8-7F2A-4BD8-8BDF-4CEF8DDAABEE}" destId="{1D13DFCF-CE68-4B58-AE53-1387F23DCF5F}" srcOrd="8" destOrd="0" parTransId="{729B307A-EEE9-4A77-BA3A-92EBF5AAEA87}" sibTransId="{B31B69CD-F79A-4E96-8A8B-AE312450204F}"/>
    <dgm:cxn modelId="{1199B22A-2161-45CE-BBA2-479ADA9A43FE}" type="presOf" srcId="{1D13DFCF-CE68-4B58-AE53-1387F23DCF5F}" destId="{6EB6D6AD-3DB0-44C5-B07E-E159584389F0}" srcOrd="0" destOrd="0" presId="urn:microsoft.com/office/officeart/2009/3/layout/StepUpProcess"/>
    <dgm:cxn modelId="{8EF6B46E-3052-4869-9E95-6255DF9A75F1}" srcId="{546710D8-7F2A-4BD8-8BDF-4CEF8DDAABEE}" destId="{248F0CFA-6FB7-42EE-BAEE-3DD2221ED8B4}" srcOrd="3" destOrd="0" parTransId="{454D576F-50E2-4750-BB66-E829A04A9604}" sibTransId="{D5871BD5-FEDA-4185-8EF4-FF189602DA7E}"/>
    <dgm:cxn modelId="{13287961-5AA6-4B07-B860-85E2F5A6A21D}" srcId="{546710D8-7F2A-4BD8-8BDF-4CEF8DDAABEE}" destId="{9F8BC0BC-3409-4123-ABA9-CA92E1E984A5}" srcOrd="7" destOrd="0" parTransId="{AF836CED-3DA5-490A-9C28-2050DD1C6691}" sibTransId="{00385193-1ACA-4C5D-A1FC-C8B69F824FEE}"/>
    <dgm:cxn modelId="{E1DCCFD3-8A02-4C17-B43F-EB3A9D23337F}" type="presOf" srcId="{03EE7907-4A37-4E72-82AD-E272DFBA6057}" destId="{610F4AC2-6312-4E14-A70D-B85159019742}" srcOrd="0" destOrd="0" presId="urn:microsoft.com/office/officeart/2009/3/layout/StepUpProcess"/>
    <dgm:cxn modelId="{32136806-7719-4CB5-BDAD-E60F12BE0DFE}" type="presOf" srcId="{B1A5E78C-F506-4F0E-BFD9-7A20CDA0D766}" destId="{0E592AC2-6164-43DA-860A-198C4290D7E8}" srcOrd="0" destOrd="0" presId="urn:microsoft.com/office/officeart/2009/3/layout/StepUpProcess"/>
    <dgm:cxn modelId="{D687B0E8-89CA-4E21-A8E9-164D758E69BC}" srcId="{546710D8-7F2A-4BD8-8BDF-4CEF8DDAABEE}" destId="{5FF33906-FD57-476E-AC70-698C89E7451D}" srcOrd="0" destOrd="0" parTransId="{91265E5E-0B9A-4E9E-8C4A-0523A784BFA9}" sibTransId="{BE732224-0EA0-4A6F-93AA-073953E54477}"/>
    <dgm:cxn modelId="{0828414E-8563-4D44-859C-03CA2DC4DAFA}" type="presOf" srcId="{5FF33906-FD57-476E-AC70-698C89E7451D}" destId="{D2641FA3-6500-4384-9E88-A2B887C92307}" srcOrd="0" destOrd="0" presId="urn:microsoft.com/office/officeart/2009/3/layout/StepUpProcess"/>
    <dgm:cxn modelId="{0513F7D3-6F03-4C10-9556-192C71257910}" type="presParOf" srcId="{B17EDCF6-3369-4A06-A551-D912C49CD2C2}" destId="{81AD9034-D491-4E02-869C-D87DF7F00CF9}" srcOrd="0" destOrd="0" presId="urn:microsoft.com/office/officeart/2009/3/layout/StepUpProcess"/>
    <dgm:cxn modelId="{0B37EDC3-773E-424B-8185-F53FCE4A1706}" type="presParOf" srcId="{81AD9034-D491-4E02-869C-D87DF7F00CF9}" destId="{2485BF13-993E-4195-A37E-2C09578AFA14}" srcOrd="0" destOrd="0" presId="urn:microsoft.com/office/officeart/2009/3/layout/StepUpProcess"/>
    <dgm:cxn modelId="{BC31C0E8-389F-4073-B9A3-1E1273E73897}" type="presParOf" srcId="{81AD9034-D491-4E02-869C-D87DF7F00CF9}" destId="{D2641FA3-6500-4384-9E88-A2B887C92307}" srcOrd="1" destOrd="0" presId="urn:microsoft.com/office/officeart/2009/3/layout/StepUpProcess"/>
    <dgm:cxn modelId="{7B215602-3206-40CC-84D2-87869C5FE10A}" type="presParOf" srcId="{81AD9034-D491-4E02-869C-D87DF7F00CF9}" destId="{49460CC7-3E2E-4904-9466-A7C4FC738294}" srcOrd="2" destOrd="0" presId="urn:microsoft.com/office/officeart/2009/3/layout/StepUpProcess"/>
    <dgm:cxn modelId="{6B3F593B-9F0D-416E-8E0A-37F76278984C}" type="presParOf" srcId="{B17EDCF6-3369-4A06-A551-D912C49CD2C2}" destId="{4F358B89-8288-4AD6-ACF6-16E1CC38896D}" srcOrd="1" destOrd="0" presId="urn:microsoft.com/office/officeart/2009/3/layout/StepUpProcess"/>
    <dgm:cxn modelId="{973466AF-AEFB-4C15-ABBB-C57987BEBDF4}" type="presParOf" srcId="{4F358B89-8288-4AD6-ACF6-16E1CC38896D}" destId="{51E351D8-2999-44C0-A73E-DDB1565E62E5}" srcOrd="0" destOrd="0" presId="urn:microsoft.com/office/officeart/2009/3/layout/StepUpProcess"/>
    <dgm:cxn modelId="{8680F4B5-A1E9-44B2-8AE7-DDCA04FBB713}" type="presParOf" srcId="{B17EDCF6-3369-4A06-A551-D912C49CD2C2}" destId="{B5ECD755-C09D-4054-A3EB-8E08D312AFEB}" srcOrd="2" destOrd="0" presId="urn:microsoft.com/office/officeart/2009/3/layout/StepUpProcess"/>
    <dgm:cxn modelId="{47B74B6F-D64D-46A5-8C57-174B1752F790}" type="presParOf" srcId="{B5ECD755-C09D-4054-A3EB-8E08D312AFEB}" destId="{ACFCB2F5-6C20-477E-AE01-AA6B0D21BA80}" srcOrd="0" destOrd="0" presId="urn:microsoft.com/office/officeart/2009/3/layout/StepUpProcess"/>
    <dgm:cxn modelId="{EEFAD7F4-DB98-4C28-92B7-78A958C7EA79}" type="presParOf" srcId="{B5ECD755-C09D-4054-A3EB-8E08D312AFEB}" destId="{1880A88B-2752-45CC-B619-83BA12D70B77}" srcOrd="1" destOrd="0" presId="urn:microsoft.com/office/officeart/2009/3/layout/StepUpProcess"/>
    <dgm:cxn modelId="{9463F9F1-6CC2-4975-9803-EB1992A2A8A0}" type="presParOf" srcId="{B5ECD755-C09D-4054-A3EB-8E08D312AFEB}" destId="{53AB27C2-3987-4650-9834-04C254346B87}" srcOrd="2" destOrd="0" presId="urn:microsoft.com/office/officeart/2009/3/layout/StepUpProcess"/>
    <dgm:cxn modelId="{3E1FA331-6109-45BF-9E78-73860EDE9673}" type="presParOf" srcId="{B17EDCF6-3369-4A06-A551-D912C49CD2C2}" destId="{6A49F53E-0A67-4B99-9DFE-6EF3C76F3C07}" srcOrd="3" destOrd="0" presId="urn:microsoft.com/office/officeart/2009/3/layout/StepUpProcess"/>
    <dgm:cxn modelId="{53ACCD95-C691-4A88-900C-0298D887B790}" type="presParOf" srcId="{6A49F53E-0A67-4B99-9DFE-6EF3C76F3C07}" destId="{A45F3C45-A4DA-432C-9C7A-58A15B55A318}" srcOrd="0" destOrd="0" presId="urn:microsoft.com/office/officeart/2009/3/layout/StepUpProcess"/>
    <dgm:cxn modelId="{C56E4216-2EE8-4690-811F-7319C1ED99C4}" type="presParOf" srcId="{B17EDCF6-3369-4A06-A551-D912C49CD2C2}" destId="{9F52B754-9A47-4B84-AFEB-4E6CB273A904}" srcOrd="4" destOrd="0" presId="urn:microsoft.com/office/officeart/2009/3/layout/StepUpProcess"/>
    <dgm:cxn modelId="{53B23C40-2C07-4204-97D3-83F77F1F48BE}" type="presParOf" srcId="{9F52B754-9A47-4B84-AFEB-4E6CB273A904}" destId="{0126ED05-B652-4542-8512-48D99B238B45}" srcOrd="0" destOrd="0" presId="urn:microsoft.com/office/officeart/2009/3/layout/StepUpProcess"/>
    <dgm:cxn modelId="{F77C9242-151E-44A6-97AC-5C8862060A3A}" type="presParOf" srcId="{9F52B754-9A47-4B84-AFEB-4E6CB273A904}" destId="{1F7AF26A-B0E1-4B5B-AA4D-8ACEDECDB8EA}" srcOrd="1" destOrd="0" presId="urn:microsoft.com/office/officeart/2009/3/layout/StepUpProcess"/>
    <dgm:cxn modelId="{FD2DC592-E4FD-4AA6-BE2B-55451E7CC196}" type="presParOf" srcId="{9F52B754-9A47-4B84-AFEB-4E6CB273A904}" destId="{D29F0CE7-10F6-4103-B280-6ABCD11E40F7}" srcOrd="2" destOrd="0" presId="urn:microsoft.com/office/officeart/2009/3/layout/StepUpProcess"/>
    <dgm:cxn modelId="{A28A5069-CF04-4780-8D6C-66F0F6D06FFB}" type="presParOf" srcId="{B17EDCF6-3369-4A06-A551-D912C49CD2C2}" destId="{1D4750BB-8FA3-4AA3-B9E0-E7FBD76BBEEA}" srcOrd="5" destOrd="0" presId="urn:microsoft.com/office/officeart/2009/3/layout/StepUpProcess"/>
    <dgm:cxn modelId="{28540D67-54AA-4F45-B4A2-C5321943DC85}" type="presParOf" srcId="{1D4750BB-8FA3-4AA3-B9E0-E7FBD76BBEEA}" destId="{45D07EC8-FA68-446A-810D-D84A85CA5BA2}" srcOrd="0" destOrd="0" presId="urn:microsoft.com/office/officeart/2009/3/layout/StepUpProcess"/>
    <dgm:cxn modelId="{1B51EA90-A4D4-440D-AE1D-88A342CF4030}" type="presParOf" srcId="{B17EDCF6-3369-4A06-A551-D912C49CD2C2}" destId="{1B1CAD4B-CCE7-4CC5-B3B5-192A4A976CA4}" srcOrd="6" destOrd="0" presId="urn:microsoft.com/office/officeart/2009/3/layout/StepUpProcess"/>
    <dgm:cxn modelId="{6208F715-3B0A-4F8C-A4F7-DF36463FE461}" type="presParOf" srcId="{1B1CAD4B-CCE7-4CC5-B3B5-192A4A976CA4}" destId="{C50ED2E9-BD55-4FD8-8A35-A587CE903961}" srcOrd="0" destOrd="0" presId="urn:microsoft.com/office/officeart/2009/3/layout/StepUpProcess"/>
    <dgm:cxn modelId="{7E727478-0F7A-43F7-A65B-129E81251285}" type="presParOf" srcId="{1B1CAD4B-CCE7-4CC5-B3B5-192A4A976CA4}" destId="{CF738C2C-EBF0-41CA-BEC3-D49059E30431}" srcOrd="1" destOrd="0" presId="urn:microsoft.com/office/officeart/2009/3/layout/StepUpProcess"/>
    <dgm:cxn modelId="{C50D3DDC-4A6D-4C6A-A7A5-C946E7F10817}" type="presParOf" srcId="{1B1CAD4B-CCE7-4CC5-B3B5-192A4A976CA4}" destId="{3F8E3FFC-A03A-465F-895F-46F0FC704B89}" srcOrd="2" destOrd="0" presId="urn:microsoft.com/office/officeart/2009/3/layout/StepUpProcess"/>
    <dgm:cxn modelId="{1465708D-6CF7-4C6F-BFB6-4AB66E276751}" type="presParOf" srcId="{B17EDCF6-3369-4A06-A551-D912C49CD2C2}" destId="{93BBBFCE-5167-46C6-8BA3-1DD2E492C1DE}" srcOrd="7" destOrd="0" presId="urn:microsoft.com/office/officeart/2009/3/layout/StepUpProcess"/>
    <dgm:cxn modelId="{2CD837A8-9829-491D-AEC4-B279ED058CB2}" type="presParOf" srcId="{93BBBFCE-5167-46C6-8BA3-1DD2E492C1DE}" destId="{E7BB491D-8121-4120-A381-8DF90960E6F5}" srcOrd="0" destOrd="0" presId="urn:microsoft.com/office/officeart/2009/3/layout/StepUpProcess"/>
    <dgm:cxn modelId="{DE246278-DA85-499A-BEA4-4924B494857B}" type="presParOf" srcId="{B17EDCF6-3369-4A06-A551-D912C49CD2C2}" destId="{1D68FB15-76D7-4872-BCAB-3528CEA007A4}" srcOrd="8" destOrd="0" presId="urn:microsoft.com/office/officeart/2009/3/layout/StepUpProcess"/>
    <dgm:cxn modelId="{D38A1503-EE67-4C59-90C9-80416325BD91}" type="presParOf" srcId="{1D68FB15-76D7-4872-BCAB-3528CEA007A4}" destId="{7373A128-ADAB-4C83-A714-AEBA5B415C54}" srcOrd="0" destOrd="0" presId="urn:microsoft.com/office/officeart/2009/3/layout/StepUpProcess"/>
    <dgm:cxn modelId="{88606056-AC6D-49B1-84C0-7355647FEEE0}" type="presParOf" srcId="{1D68FB15-76D7-4872-BCAB-3528CEA007A4}" destId="{0E592AC2-6164-43DA-860A-198C4290D7E8}" srcOrd="1" destOrd="0" presId="urn:microsoft.com/office/officeart/2009/3/layout/StepUpProcess"/>
    <dgm:cxn modelId="{53519790-3561-47F4-A8B4-9DE77DF858FC}" type="presParOf" srcId="{1D68FB15-76D7-4872-BCAB-3528CEA007A4}" destId="{E9A6DF0D-A9A3-4A60-A33D-7C57C1232DE7}" srcOrd="2" destOrd="0" presId="urn:microsoft.com/office/officeart/2009/3/layout/StepUpProcess"/>
    <dgm:cxn modelId="{AA3FAE5C-6552-48DE-9EB8-AA21D9363453}" type="presParOf" srcId="{B17EDCF6-3369-4A06-A551-D912C49CD2C2}" destId="{AEAA33B3-32A7-48DB-8D8A-2BDEEAFD3738}" srcOrd="9" destOrd="0" presId="urn:microsoft.com/office/officeart/2009/3/layout/StepUpProcess"/>
    <dgm:cxn modelId="{57614C31-6B7D-46BF-9DBF-C250054DFC4C}" type="presParOf" srcId="{AEAA33B3-32A7-48DB-8D8A-2BDEEAFD3738}" destId="{B43243B4-1172-40C1-B467-D526765E993D}" srcOrd="0" destOrd="0" presId="urn:microsoft.com/office/officeart/2009/3/layout/StepUpProcess"/>
    <dgm:cxn modelId="{CD2A3881-25C2-450F-8D2F-30CE28F7D176}" type="presParOf" srcId="{B17EDCF6-3369-4A06-A551-D912C49CD2C2}" destId="{C8994522-07F5-460D-9385-3A20A7A92541}" srcOrd="10" destOrd="0" presId="urn:microsoft.com/office/officeart/2009/3/layout/StepUpProcess"/>
    <dgm:cxn modelId="{F12A1B2D-4E6C-408B-9D03-EFB47C5998EF}" type="presParOf" srcId="{C8994522-07F5-460D-9385-3A20A7A92541}" destId="{D3353D7E-63CC-4E7A-B798-9B873E8481D0}" srcOrd="0" destOrd="0" presId="urn:microsoft.com/office/officeart/2009/3/layout/StepUpProcess"/>
    <dgm:cxn modelId="{00371694-AD57-4EA4-81D8-807CDA726D8A}" type="presParOf" srcId="{C8994522-07F5-460D-9385-3A20A7A92541}" destId="{95C2641A-25BE-41DA-8CFD-4AEF8E5F9D73}" srcOrd="1" destOrd="0" presId="urn:microsoft.com/office/officeart/2009/3/layout/StepUpProcess"/>
    <dgm:cxn modelId="{A0C05C51-6D65-448C-A1AB-5BF59E82A113}" type="presParOf" srcId="{C8994522-07F5-460D-9385-3A20A7A92541}" destId="{64873D91-8F5E-4DA9-9CFB-4FA0AA7A9532}" srcOrd="2" destOrd="0" presId="urn:microsoft.com/office/officeart/2009/3/layout/StepUpProcess"/>
    <dgm:cxn modelId="{1D51AE1F-B75C-41A5-841A-BF57CD4D85C0}" type="presParOf" srcId="{B17EDCF6-3369-4A06-A551-D912C49CD2C2}" destId="{9A8EC4AB-3421-4F0C-9915-9902423158D6}" srcOrd="11" destOrd="0" presId="urn:microsoft.com/office/officeart/2009/3/layout/StepUpProcess"/>
    <dgm:cxn modelId="{670ADC68-2867-4CD0-8074-615BDEA94F49}" type="presParOf" srcId="{9A8EC4AB-3421-4F0C-9915-9902423158D6}" destId="{690BA31D-A4FB-4CB0-83FC-40142E479F90}" srcOrd="0" destOrd="0" presId="urn:microsoft.com/office/officeart/2009/3/layout/StepUpProcess"/>
    <dgm:cxn modelId="{B54B5042-4917-43CD-A5F2-81A696FC7BFF}" type="presParOf" srcId="{B17EDCF6-3369-4A06-A551-D912C49CD2C2}" destId="{1394F94C-4FE8-4F4A-821A-739ED812FA2F}" srcOrd="12" destOrd="0" presId="urn:microsoft.com/office/officeart/2009/3/layout/StepUpProcess"/>
    <dgm:cxn modelId="{90A97D45-10F3-401C-952F-63458D2D83A3}" type="presParOf" srcId="{1394F94C-4FE8-4F4A-821A-739ED812FA2F}" destId="{704EA1AF-4064-4B84-8088-8F1AC7DEA7C9}" srcOrd="0" destOrd="0" presId="urn:microsoft.com/office/officeart/2009/3/layout/StepUpProcess"/>
    <dgm:cxn modelId="{763FC5D6-3F30-4ED7-B756-5E2668A5FC53}" type="presParOf" srcId="{1394F94C-4FE8-4F4A-821A-739ED812FA2F}" destId="{89A826C2-77C6-497B-B449-B091AB1EB6DD}" srcOrd="1" destOrd="0" presId="urn:microsoft.com/office/officeart/2009/3/layout/StepUpProcess"/>
    <dgm:cxn modelId="{189097B2-B7AD-48EE-9640-51E233C81D28}" type="presParOf" srcId="{1394F94C-4FE8-4F4A-821A-739ED812FA2F}" destId="{E8B649AF-A452-4005-999C-A39C89359D43}" srcOrd="2" destOrd="0" presId="urn:microsoft.com/office/officeart/2009/3/layout/StepUpProcess"/>
    <dgm:cxn modelId="{E1282E54-7D9E-4DBD-9D14-F224BAF46521}" type="presParOf" srcId="{B17EDCF6-3369-4A06-A551-D912C49CD2C2}" destId="{D2956B97-6C5C-4ADF-A5EF-F70FFAAEC750}" srcOrd="13" destOrd="0" presId="urn:microsoft.com/office/officeart/2009/3/layout/StepUpProcess"/>
    <dgm:cxn modelId="{E129EDAB-6366-4A92-975C-EB8AE0A2147C}" type="presParOf" srcId="{D2956B97-6C5C-4ADF-A5EF-F70FFAAEC750}" destId="{C71F1115-F3AC-4019-A142-C7947DA3DF08}" srcOrd="0" destOrd="0" presId="urn:microsoft.com/office/officeart/2009/3/layout/StepUpProcess"/>
    <dgm:cxn modelId="{2C632AFC-6946-4619-A472-2E296D6CAFE7}" type="presParOf" srcId="{B17EDCF6-3369-4A06-A551-D912C49CD2C2}" destId="{596117FF-4688-44C5-9265-C361EEDE53EE}" srcOrd="14" destOrd="0" presId="urn:microsoft.com/office/officeart/2009/3/layout/StepUpProcess"/>
    <dgm:cxn modelId="{937BEFB6-C9AA-46C5-94E3-EC3E51036A63}" type="presParOf" srcId="{596117FF-4688-44C5-9265-C361EEDE53EE}" destId="{F860DFA7-1483-4607-B252-D9C429D0AA1E}" srcOrd="0" destOrd="0" presId="urn:microsoft.com/office/officeart/2009/3/layout/StepUpProcess"/>
    <dgm:cxn modelId="{D26DD6B7-F673-4F27-8CBF-4A2223071114}" type="presParOf" srcId="{596117FF-4688-44C5-9265-C361EEDE53EE}" destId="{1E6C82D6-E9FA-49CB-ACAD-F942D5817DD1}" srcOrd="1" destOrd="0" presId="urn:microsoft.com/office/officeart/2009/3/layout/StepUpProcess"/>
    <dgm:cxn modelId="{AB6EDDC6-CD77-4892-A3F7-9E1631CD1875}" type="presParOf" srcId="{596117FF-4688-44C5-9265-C361EEDE53EE}" destId="{B008C4DE-1C87-459E-B160-9F707F22FE73}" srcOrd="2" destOrd="0" presId="urn:microsoft.com/office/officeart/2009/3/layout/StepUpProcess"/>
    <dgm:cxn modelId="{4E0F8B72-8BA8-4D3C-986B-B153D4EA258D}" type="presParOf" srcId="{B17EDCF6-3369-4A06-A551-D912C49CD2C2}" destId="{010346AC-25B5-4C70-99AE-6BB4DD2D8F1F}" srcOrd="15" destOrd="0" presId="urn:microsoft.com/office/officeart/2009/3/layout/StepUpProcess"/>
    <dgm:cxn modelId="{46E20C96-5E49-4813-8F91-E1010B7F2F0F}" type="presParOf" srcId="{010346AC-25B5-4C70-99AE-6BB4DD2D8F1F}" destId="{C1F82AE0-0C5C-426E-AE8B-19A6C182A666}" srcOrd="0" destOrd="0" presId="urn:microsoft.com/office/officeart/2009/3/layout/StepUpProcess"/>
    <dgm:cxn modelId="{1FD3433F-A70A-4B08-A71D-C11841EB2176}" type="presParOf" srcId="{B17EDCF6-3369-4A06-A551-D912C49CD2C2}" destId="{BFFA6638-CAE2-44A2-8ED3-7DAC36AF01EB}" srcOrd="16" destOrd="0" presId="urn:microsoft.com/office/officeart/2009/3/layout/StepUpProcess"/>
    <dgm:cxn modelId="{C8079297-E509-4297-A2A8-BD61FDB93F97}" type="presParOf" srcId="{BFFA6638-CAE2-44A2-8ED3-7DAC36AF01EB}" destId="{AFDC7B47-5A16-4CCA-B358-F55C401352D5}" srcOrd="0" destOrd="0" presId="urn:microsoft.com/office/officeart/2009/3/layout/StepUpProcess"/>
    <dgm:cxn modelId="{1D50A617-395D-4F5A-A27D-E2A23C7BFD0B}" type="presParOf" srcId="{BFFA6638-CAE2-44A2-8ED3-7DAC36AF01EB}" destId="{6EB6D6AD-3DB0-44C5-B07E-E159584389F0}" srcOrd="1" destOrd="0" presId="urn:microsoft.com/office/officeart/2009/3/layout/StepUpProcess"/>
    <dgm:cxn modelId="{B2FBF105-C227-4F27-8301-CC5B645A6B3A}" type="presParOf" srcId="{BFFA6638-CAE2-44A2-8ED3-7DAC36AF01EB}" destId="{412F2136-8FC7-4A5A-974A-3FF34AAD160C}" srcOrd="2" destOrd="0" presId="urn:microsoft.com/office/officeart/2009/3/layout/StepUpProcess"/>
    <dgm:cxn modelId="{F1CB0E71-798A-40B1-81C1-F8C26513E043}" type="presParOf" srcId="{B17EDCF6-3369-4A06-A551-D912C49CD2C2}" destId="{702878D3-709C-45C1-81A0-43527DEE71B3}" srcOrd="17" destOrd="0" presId="urn:microsoft.com/office/officeart/2009/3/layout/StepUpProcess"/>
    <dgm:cxn modelId="{F352D338-E541-4510-A8CE-6720937689C0}" type="presParOf" srcId="{702878D3-709C-45C1-81A0-43527DEE71B3}" destId="{DD87AD86-6F5B-4D50-90E9-BA597356A351}" srcOrd="0" destOrd="0" presId="urn:microsoft.com/office/officeart/2009/3/layout/StepUpProcess"/>
    <dgm:cxn modelId="{E9BD08DE-BF45-4A24-9AA7-D6B09A39CEFF}" type="presParOf" srcId="{B17EDCF6-3369-4A06-A551-D912C49CD2C2}" destId="{16712E5F-C502-4F89-9101-588F3DA72D23}" srcOrd="18" destOrd="0" presId="urn:microsoft.com/office/officeart/2009/3/layout/StepUpProcess"/>
    <dgm:cxn modelId="{2330E48B-1859-4AAE-87B1-9F579DD5E7D6}" type="presParOf" srcId="{16712E5F-C502-4F89-9101-588F3DA72D23}" destId="{637394AF-EC7A-48AD-A3AA-5431B53F937D}" srcOrd="0" destOrd="0" presId="urn:microsoft.com/office/officeart/2009/3/layout/StepUpProcess"/>
    <dgm:cxn modelId="{1239B285-699E-45EC-8398-AA0E8E690788}" type="presParOf" srcId="{16712E5F-C502-4F89-9101-588F3DA72D23}" destId="{610F4AC2-6312-4E14-A70D-B85159019742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Autor: </a:t>
          </a:r>
          <a:r>
            <a:rPr lang="cs-CZ" sz="1700" kern="1200" dirty="0" smtClean="0"/>
            <a:t>Jiřina Vlčková	</a:t>
          </a:r>
          <a:endParaRPr lang="cs-CZ" sz="17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Název : </a:t>
          </a:r>
          <a:r>
            <a:rPr lang="cs-CZ" sz="1700" kern="1200" dirty="0" smtClean="0"/>
            <a:t>VY_32_INOVACE_01_13B_02_Tvrdost</a:t>
          </a:r>
          <a:endParaRPr lang="cs-CZ" sz="17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Téma: Přírodopis 9. třída</a:t>
          </a:r>
          <a:endParaRPr lang="cs-CZ" sz="17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projektu</a:t>
          </a:r>
          <a:r>
            <a:rPr lang="cs-CZ" sz="1900" kern="1200" dirty="0" smtClean="0"/>
            <a:t>: </a:t>
          </a:r>
          <a:r>
            <a:rPr lang="cs-CZ" sz="1700" kern="1200" dirty="0" smtClean="0"/>
            <a:t>CZ.1.07/1.4.00/21.1431</a:t>
          </a:r>
          <a:endParaRPr lang="cs-CZ" sz="17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2009023" y="2418029"/>
        <a:ext cx="4687720" cy="4018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85BF13-993E-4195-A37E-2C09578AFA14}">
      <dsp:nvSpPr>
        <dsp:cNvPr id="0" name=""/>
        <dsp:cNvSpPr/>
      </dsp:nvSpPr>
      <dsp:spPr>
        <a:xfrm rot="5400000">
          <a:off x="141184" y="2924813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641FA3-6500-4384-9E88-A2B887C92307}">
      <dsp:nvSpPr>
        <dsp:cNvPr id="0" name=""/>
        <dsp:cNvSpPr/>
      </dsp:nvSpPr>
      <dsp:spPr>
        <a:xfrm>
          <a:off x="71915" y="3131125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1</a:t>
          </a:r>
          <a:endParaRPr lang="cs-CZ" sz="2600" kern="1200" dirty="0"/>
        </a:p>
      </dsp:txBody>
      <dsp:txXfrm>
        <a:off x="71915" y="3131125"/>
        <a:ext cx="623390" cy="546438"/>
      </dsp:txXfrm>
    </dsp:sp>
    <dsp:sp modelId="{49460CC7-3E2E-4904-9466-A7C4FC738294}">
      <dsp:nvSpPr>
        <dsp:cNvPr id="0" name=""/>
        <dsp:cNvSpPr/>
      </dsp:nvSpPr>
      <dsp:spPr>
        <a:xfrm>
          <a:off x="577684" y="2873978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FCB2F5-6C20-477E-AE01-AA6B0D21BA80}">
      <dsp:nvSpPr>
        <dsp:cNvPr id="0" name=""/>
        <dsp:cNvSpPr/>
      </dsp:nvSpPr>
      <dsp:spPr>
        <a:xfrm rot="5400000">
          <a:off x="904335" y="2735971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80A88B-2752-45CC-B619-83BA12D70B77}">
      <dsp:nvSpPr>
        <dsp:cNvPr id="0" name=""/>
        <dsp:cNvSpPr/>
      </dsp:nvSpPr>
      <dsp:spPr>
        <a:xfrm>
          <a:off x="835066" y="2942282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2</a:t>
          </a:r>
          <a:endParaRPr lang="cs-CZ" sz="2600" kern="1200" dirty="0"/>
        </a:p>
      </dsp:txBody>
      <dsp:txXfrm>
        <a:off x="835066" y="2942282"/>
        <a:ext cx="623390" cy="546438"/>
      </dsp:txXfrm>
    </dsp:sp>
    <dsp:sp modelId="{53AB27C2-3987-4650-9834-04C254346B87}">
      <dsp:nvSpPr>
        <dsp:cNvPr id="0" name=""/>
        <dsp:cNvSpPr/>
      </dsp:nvSpPr>
      <dsp:spPr>
        <a:xfrm>
          <a:off x="1340835" y="2685135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26ED05-B652-4542-8512-48D99B238B45}">
      <dsp:nvSpPr>
        <dsp:cNvPr id="0" name=""/>
        <dsp:cNvSpPr/>
      </dsp:nvSpPr>
      <dsp:spPr>
        <a:xfrm rot="5400000">
          <a:off x="1667486" y="2547128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7AF26A-B0E1-4B5B-AA4D-8ACEDECDB8EA}">
      <dsp:nvSpPr>
        <dsp:cNvPr id="0" name=""/>
        <dsp:cNvSpPr/>
      </dsp:nvSpPr>
      <dsp:spPr>
        <a:xfrm>
          <a:off x="1598217" y="2753440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3</a:t>
          </a:r>
          <a:endParaRPr lang="cs-CZ" sz="2600" kern="1200" dirty="0"/>
        </a:p>
      </dsp:txBody>
      <dsp:txXfrm>
        <a:off x="1598217" y="2753440"/>
        <a:ext cx="623390" cy="546438"/>
      </dsp:txXfrm>
    </dsp:sp>
    <dsp:sp modelId="{D29F0CE7-10F6-4103-B280-6ABCD11E40F7}">
      <dsp:nvSpPr>
        <dsp:cNvPr id="0" name=""/>
        <dsp:cNvSpPr/>
      </dsp:nvSpPr>
      <dsp:spPr>
        <a:xfrm>
          <a:off x="2103987" y="2496292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0ED2E9-BD55-4FD8-8A35-A587CE903961}">
      <dsp:nvSpPr>
        <dsp:cNvPr id="0" name=""/>
        <dsp:cNvSpPr/>
      </dsp:nvSpPr>
      <dsp:spPr>
        <a:xfrm rot="5400000">
          <a:off x="2430638" y="2358286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738C2C-EBF0-41CA-BEC3-D49059E30431}">
      <dsp:nvSpPr>
        <dsp:cNvPr id="0" name=""/>
        <dsp:cNvSpPr/>
      </dsp:nvSpPr>
      <dsp:spPr>
        <a:xfrm>
          <a:off x="2361369" y="2564597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4</a:t>
          </a:r>
          <a:endParaRPr lang="cs-CZ" sz="2600" kern="1200" dirty="0"/>
        </a:p>
      </dsp:txBody>
      <dsp:txXfrm>
        <a:off x="2361369" y="2564597"/>
        <a:ext cx="623390" cy="546438"/>
      </dsp:txXfrm>
    </dsp:sp>
    <dsp:sp modelId="{3F8E3FFC-A03A-465F-895F-46F0FC704B89}">
      <dsp:nvSpPr>
        <dsp:cNvPr id="0" name=""/>
        <dsp:cNvSpPr/>
      </dsp:nvSpPr>
      <dsp:spPr>
        <a:xfrm>
          <a:off x="2867138" y="2307450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73A128-ADAB-4C83-A714-AEBA5B415C54}">
      <dsp:nvSpPr>
        <dsp:cNvPr id="0" name=""/>
        <dsp:cNvSpPr/>
      </dsp:nvSpPr>
      <dsp:spPr>
        <a:xfrm rot="5400000">
          <a:off x="3193789" y="2169443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592AC2-6164-43DA-860A-198C4290D7E8}">
      <dsp:nvSpPr>
        <dsp:cNvPr id="0" name=""/>
        <dsp:cNvSpPr/>
      </dsp:nvSpPr>
      <dsp:spPr>
        <a:xfrm>
          <a:off x="3124520" y="2375755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5</a:t>
          </a:r>
          <a:endParaRPr lang="cs-CZ" sz="2600" kern="1200" dirty="0"/>
        </a:p>
      </dsp:txBody>
      <dsp:txXfrm>
        <a:off x="3124520" y="2375755"/>
        <a:ext cx="623390" cy="546438"/>
      </dsp:txXfrm>
    </dsp:sp>
    <dsp:sp modelId="{E9A6DF0D-A9A3-4A60-A33D-7C57C1232DE7}">
      <dsp:nvSpPr>
        <dsp:cNvPr id="0" name=""/>
        <dsp:cNvSpPr/>
      </dsp:nvSpPr>
      <dsp:spPr>
        <a:xfrm>
          <a:off x="3630290" y="2118607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353D7E-63CC-4E7A-B798-9B873E8481D0}">
      <dsp:nvSpPr>
        <dsp:cNvPr id="0" name=""/>
        <dsp:cNvSpPr/>
      </dsp:nvSpPr>
      <dsp:spPr>
        <a:xfrm rot="5400000">
          <a:off x="3956941" y="1980600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C2641A-25BE-41DA-8CFD-4AEF8E5F9D73}">
      <dsp:nvSpPr>
        <dsp:cNvPr id="0" name=""/>
        <dsp:cNvSpPr/>
      </dsp:nvSpPr>
      <dsp:spPr>
        <a:xfrm>
          <a:off x="3887671" y="2186912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6</a:t>
          </a:r>
          <a:endParaRPr lang="cs-CZ" sz="2600" kern="1200" dirty="0"/>
        </a:p>
      </dsp:txBody>
      <dsp:txXfrm>
        <a:off x="3887671" y="2186912"/>
        <a:ext cx="623390" cy="546438"/>
      </dsp:txXfrm>
    </dsp:sp>
    <dsp:sp modelId="{64873D91-8F5E-4DA9-9CFB-4FA0AA7A9532}">
      <dsp:nvSpPr>
        <dsp:cNvPr id="0" name=""/>
        <dsp:cNvSpPr/>
      </dsp:nvSpPr>
      <dsp:spPr>
        <a:xfrm>
          <a:off x="4393441" y="1929765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4EA1AF-4064-4B84-8088-8F1AC7DEA7C9}">
      <dsp:nvSpPr>
        <dsp:cNvPr id="0" name=""/>
        <dsp:cNvSpPr/>
      </dsp:nvSpPr>
      <dsp:spPr>
        <a:xfrm rot="5400000">
          <a:off x="4720092" y="1791758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A826C2-77C6-497B-B449-B091AB1EB6DD}">
      <dsp:nvSpPr>
        <dsp:cNvPr id="0" name=""/>
        <dsp:cNvSpPr/>
      </dsp:nvSpPr>
      <dsp:spPr>
        <a:xfrm>
          <a:off x="4650823" y="1998070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7</a:t>
          </a:r>
          <a:endParaRPr lang="cs-CZ" sz="2600" kern="1200" dirty="0"/>
        </a:p>
      </dsp:txBody>
      <dsp:txXfrm>
        <a:off x="4650823" y="1998070"/>
        <a:ext cx="623390" cy="546438"/>
      </dsp:txXfrm>
    </dsp:sp>
    <dsp:sp modelId="{E8B649AF-A452-4005-999C-A39C89359D43}">
      <dsp:nvSpPr>
        <dsp:cNvPr id="0" name=""/>
        <dsp:cNvSpPr/>
      </dsp:nvSpPr>
      <dsp:spPr>
        <a:xfrm>
          <a:off x="5156592" y="1740922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60DFA7-1483-4607-B252-D9C429D0AA1E}">
      <dsp:nvSpPr>
        <dsp:cNvPr id="0" name=""/>
        <dsp:cNvSpPr/>
      </dsp:nvSpPr>
      <dsp:spPr>
        <a:xfrm rot="5400000">
          <a:off x="5483243" y="1602915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6C82D6-E9FA-49CB-ACAD-F942D5817DD1}">
      <dsp:nvSpPr>
        <dsp:cNvPr id="0" name=""/>
        <dsp:cNvSpPr/>
      </dsp:nvSpPr>
      <dsp:spPr>
        <a:xfrm>
          <a:off x="5413974" y="1809227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8</a:t>
          </a:r>
          <a:endParaRPr lang="cs-CZ" sz="2600" kern="1200" dirty="0"/>
        </a:p>
      </dsp:txBody>
      <dsp:txXfrm>
        <a:off x="5413974" y="1809227"/>
        <a:ext cx="623390" cy="546438"/>
      </dsp:txXfrm>
    </dsp:sp>
    <dsp:sp modelId="{B008C4DE-1C87-459E-B160-9F707F22FE73}">
      <dsp:nvSpPr>
        <dsp:cNvPr id="0" name=""/>
        <dsp:cNvSpPr/>
      </dsp:nvSpPr>
      <dsp:spPr>
        <a:xfrm>
          <a:off x="5919744" y="1552080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DC7B47-5A16-4CCA-B358-F55C401352D5}">
      <dsp:nvSpPr>
        <dsp:cNvPr id="0" name=""/>
        <dsp:cNvSpPr/>
      </dsp:nvSpPr>
      <dsp:spPr>
        <a:xfrm rot="5400000">
          <a:off x="6246395" y="1414073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B6D6AD-3DB0-44C5-B07E-E159584389F0}">
      <dsp:nvSpPr>
        <dsp:cNvPr id="0" name=""/>
        <dsp:cNvSpPr/>
      </dsp:nvSpPr>
      <dsp:spPr>
        <a:xfrm>
          <a:off x="6177126" y="1620384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9</a:t>
          </a:r>
          <a:endParaRPr lang="cs-CZ" sz="2600" kern="1200" dirty="0"/>
        </a:p>
      </dsp:txBody>
      <dsp:txXfrm>
        <a:off x="6177126" y="1620384"/>
        <a:ext cx="623390" cy="546438"/>
      </dsp:txXfrm>
    </dsp:sp>
    <dsp:sp modelId="{412F2136-8FC7-4A5A-974A-3FF34AAD160C}">
      <dsp:nvSpPr>
        <dsp:cNvPr id="0" name=""/>
        <dsp:cNvSpPr/>
      </dsp:nvSpPr>
      <dsp:spPr>
        <a:xfrm>
          <a:off x="6682895" y="1363237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7394AF-EC7A-48AD-A3AA-5431B53F937D}">
      <dsp:nvSpPr>
        <dsp:cNvPr id="0" name=""/>
        <dsp:cNvSpPr/>
      </dsp:nvSpPr>
      <dsp:spPr>
        <a:xfrm rot="5400000">
          <a:off x="7009546" y="1225230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0F4AC2-6312-4E14-A70D-B85159019742}">
      <dsp:nvSpPr>
        <dsp:cNvPr id="0" name=""/>
        <dsp:cNvSpPr/>
      </dsp:nvSpPr>
      <dsp:spPr>
        <a:xfrm>
          <a:off x="6940277" y="1431542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10</a:t>
          </a:r>
          <a:endParaRPr lang="cs-CZ" sz="2600" kern="1200" dirty="0"/>
        </a:p>
      </dsp:txBody>
      <dsp:txXfrm>
        <a:off x="6940277" y="1431542"/>
        <a:ext cx="623390" cy="5464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85BF13-993E-4195-A37E-2C09578AFA14}">
      <dsp:nvSpPr>
        <dsp:cNvPr id="0" name=""/>
        <dsp:cNvSpPr/>
      </dsp:nvSpPr>
      <dsp:spPr>
        <a:xfrm rot="5400000">
          <a:off x="141184" y="2924813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641FA3-6500-4384-9E88-A2B887C92307}">
      <dsp:nvSpPr>
        <dsp:cNvPr id="0" name=""/>
        <dsp:cNvSpPr/>
      </dsp:nvSpPr>
      <dsp:spPr>
        <a:xfrm>
          <a:off x="71915" y="3131125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1</a:t>
          </a:r>
          <a:endParaRPr lang="cs-CZ" sz="2600" kern="1200" dirty="0"/>
        </a:p>
      </dsp:txBody>
      <dsp:txXfrm>
        <a:off x="71915" y="3131125"/>
        <a:ext cx="623390" cy="546438"/>
      </dsp:txXfrm>
    </dsp:sp>
    <dsp:sp modelId="{49460CC7-3E2E-4904-9466-A7C4FC738294}">
      <dsp:nvSpPr>
        <dsp:cNvPr id="0" name=""/>
        <dsp:cNvSpPr/>
      </dsp:nvSpPr>
      <dsp:spPr>
        <a:xfrm>
          <a:off x="577684" y="2873978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FCB2F5-6C20-477E-AE01-AA6B0D21BA80}">
      <dsp:nvSpPr>
        <dsp:cNvPr id="0" name=""/>
        <dsp:cNvSpPr/>
      </dsp:nvSpPr>
      <dsp:spPr>
        <a:xfrm rot="5400000">
          <a:off x="904335" y="2735971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80A88B-2752-45CC-B619-83BA12D70B77}">
      <dsp:nvSpPr>
        <dsp:cNvPr id="0" name=""/>
        <dsp:cNvSpPr/>
      </dsp:nvSpPr>
      <dsp:spPr>
        <a:xfrm>
          <a:off x="835066" y="2942282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2</a:t>
          </a:r>
          <a:endParaRPr lang="cs-CZ" sz="2600" kern="1200" dirty="0"/>
        </a:p>
      </dsp:txBody>
      <dsp:txXfrm>
        <a:off x="835066" y="2942282"/>
        <a:ext cx="623390" cy="546438"/>
      </dsp:txXfrm>
    </dsp:sp>
    <dsp:sp modelId="{53AB27C2-3987-4650-9834-04C254346B87}">
      <dsp:nvSpPr>
        <dsp:cNvPr id="0" name=""/>
        <dsp:cNvSpPr/>
      </dsp:nvSpPr>
      <dsp:spPr>
        <a:xfrm>
          <a:off x="1340835" y="2685135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26ED05-B652-4542-8512-48D99B238B45}">
      <dsp:nvSpPr>
        <dsp:cNvPr id="0" name=""/>
        <dsp:cNvSpPr/>
      </dsp:nvSpPr>
      <dsp:spPr>
        <a:xfrm rot="5400000">
          <a:off x="1667486" y="2547128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7AF26A-B0E1-4B5B-AA4D-8ACEDECDB8EA}">
      <dsp:nvSpPr>
        <dsp:cNvPr id="0" name=""/>
        <dsp:cNvSpPr/>
      </dsp:nvSpPr>
      <dsp:spPr>
        <a:xfrm>
          <a:off x="1598217" y="2753440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3</a:t>
          </a:r>
          <a:endParaRPr lang="cs-CZ" sz="2600" kern="1200" dirty="0"/>
        </a:p>
      </dsp:txBody>
      <dsp:txXfrm>
        <a:off x="1598217" y="2753440"/>
        <a:ext cx="623390" cy="546438"/>
      </dsp:txXfrm>
    </dsp:sp>
    <dsp:sp modelId="{D29F0CE7-10F6-4103-B280-6ABCD11E40F7}">
      <dsp:nvSpPr>
        <dsp:cNvPr id="0" name=""/>
        <dsp:cNvSpPr/>
      </dsp:nvSpPr>
      <dsp:spPr>
        <a:xfrm>
          <a:off x="2103987" y="2496292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0ED2E9-BD55-4FD8-8A35-A587CE903961}">
      <dsp:nvSpPr>
        <dsp:cNvPr id="0" name=""/>
        <dsp:cNvSpPr/>
      </dsp:nvSpPr>
      <dsp:spPr>
        <a:xfrm rot="5400000">
          <a:off x="2430638" y="2358286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738C2C-EBF0-41CA-BEC3-D49059E30431}">
      <dsp:nvSpPr>
        <dsp:cNvPr id="0" name=""/>
        <dsp:cNvSpPr/>
      </dsp:nvSpPr>
      <dsp:spPr>
        <a:xfrm>
          <a:off x="2361369" y="2564597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4</a:t>
          </a:r>
          <a:endParaRPr lang="cs-CZ" sz="2600" kern="1200" dirty="0"/>
        </a:p>
      </dsp:txBody>
      <dsp:txXfrm>
        <a:off x="2361369" y="2564597"/>
        <a:ext cx="623390" cy="546438"/>
      </dsp:txXfrm>
    </dsp:sp>
    <dsp:sp modelId="{3F8E3FFC-A03A-465F-895F-46F0FC704B89}">
      <dsp:nvSpPr>
        <dsp:cNvPr id="0" name=""/>
        <dsp:cNvSpPr/>
      </dsp:nvSpPr>
      <dsp:spPr>
        <a:xfrm>
          <a:off x="2867138" y="2307450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73A128-ADAB-4C83-A714-AEBA5B415C54}">
      <dsp:nvSpPr>
        <dsp:cNvPr id="0" name=""/>
        <dsp:cNvSpPr/>
      </dsp:nvSpPr>
      <dsp:spPr>
        <a:xfrm rot="5400000">
          <a:off x="3193789" y="2169443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592AC2-6164-43DA-860A-198C4290D7E8}">
      <dsp:nvSpPr>
        <dsp:cNvPr id="0" name=""/>
        <dsp:cNvSpPr/>
      </dsp:nvSpPr>
      <dsp:spPr>
        <a:xfrm>
          <a:off x="3124520" y="2375755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5</a:t>
          </a:r>
          <a:endParaRPr lang="cs-CZ" sz="2600" kern="1200" dirty="0"/>
        </a:p>
      </dsp:txBody>
      <dsp:txXfrm>
        <a:off x="3124520" y="2375755"/>
        <a:ext cx="623390" cy="546438"/>
      </dsp:txXfrm>
    </dsp:sp>
    <dsp:sp modelId="{E9A6DF0D-A9A3-4A60-A33D-7C57C1232DE7}">
      <dsp:nvSpPr>
        <dsp:cNvPr id="0" name=""/>
        <dsp:cNvSpPr/>
      </dsp:nvSpPr>
      <dsp:spPr>
        <a:xfrm>
          <a:off x="3630290" y="2118607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353D7E-63CC-4E7A-B798-9B873E8481D0}">
      <dsp:nvSpPr>
        <dsp:cNvPr id="0" name=""/>
        <dsp:cNvSpPr/>
      </dsp:nvSpPr>
      <dsp:spPr>
        <a:xfrm rot="5400000">
          <a:off x="3956941" y="1980600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C2641A-25BE-41DA-8CFD-4AEF8E5F9D73}">
      <dsp:nvSpPr>
        <dsp:cNvPr id="0" name=""/>
        <dsp:cNvSpPr/>
      </dsp:nvSpPr>
      <dsp:spPr>
        <a:xfrm>
          <a:off x="3887671" y="2186912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6</a:t>
          </a:r>
          <a:endParaRPr lang="cs-CZ" sz="2600" kern="1200" dirty="0"/>
        </a:p>
      </dsp:txBody>
      <dsp:txXfrm>
        <a:off x="3887671" y="2186912"/>
        <a:ext cx="623390" cy="546438"/>
      </dsp:txXfrm>
    </dsp:sp>
    <dsp:sp modelId="{64873D91-8F5E-4DA9-9CFB-4FA0AA7A9532}">
      <dsp:nvSpPr>
        <dsp:cNvPr id="0" name=""/>
        <dsp:cNvSpPr/>
      </dsp:nvSpPr>
      <dsp:spPr>
        <a:xfrm>
          <a:off x="4393441" y="1929765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4EA1AF-4064-4B84-8088-8F1AC7DEA7C9}">
      <dsp:nvSpPr>
        <dsp:cNvPr id="0" name=""/>
        <dsp:cNvSpPr/>
      </dsp:nvSpPr>
      <dsp:spPr>
        <a:xfrm rot="5400000">
          <a:off x="4720092" y="1791758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A826C2-77C6-497B-B449-B091AB1EB6DD}">
      <dsp:nvSpPr>
        <dsp:cNvPr id="0" name=""/>
        <dsp:cNvSpPr/>
      </dsp:nvSpPr>
      <dsp:spPr>
        <a:xfrm>
          <a:off x="4650823" y="1998070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7</a:t>
          </a:r>
          <a:endParaRPr lang="cs-CZ" sz="2600" kern="1200" dirty="0"/>
        </a:p>
      </dsp:txBody>
      <dsp:txXfrm>
        <a:off x="4650823" y="1998070"/>
        <a:ext cx="623390" cy="546438"/>
      </dsp:txXfrm>
    </dsp:sp>
    <dsp:sp modelId="{E8B649AF-A452-4005-999C-A39C89359D43}">
      <dsp:nvSpPr>
        <dsp:cNvPr id="0" name=""/>
        <dsp:cNvSpPr/>
      </dsp:nvSpPr>
      <dsp:spPr>
        <a:xfrm>
          <a:off x="5156592" y="1740922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60DFA7-1483-4607-B252-D9C429D0AA1E}">
      <dsp:nvSpPr>
        <dsp:cNvPr id="0" name=""/>
        <dsp:cNvSpPr/>
      </dsp:nvSpPr>
      <dsp:spPr>
        <a:xfrm rot="5400000">
          <a:off x="5483243" y="1602915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6C82D6-E9FA-49CB-ACAD-F942D5817DD1}">
      <dsp:nvSpPr>
        <dsp:cNvPr id="0" name=""/>
        <dsp:cNvSpPr/>
      </dsp:nvSpPr>
      <dsp:spPr>
        <a:xfrm>
          <a:off x="5413974" y="1809227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8</a:t>
          </a:r>
          <a:endParaRPr lang="cs-CZ" sz="2600" kern="1200" dirty="0"/>
        </a:p>
      </dsp:txBody>
      <dsp:txXfrm>
        <a:off x="5413974" y="1809227"/>
        <a:ext cx="623390" cy="546438"/>
      </dsp:txXfrm>
    </dsp:sp>
    <dsp:sp modelId="{B008C4DE-1C87-459E-B160-9F707F22FE73}">
      <dsp:nvSpPr>
        <dsp:cNvPr id="0" name=""/>
        <dsp:cNvSpPr/>
      </dsp:nvSpPr>
      <dsp:spPr>
        <a:xfrm>
          <a:off x="5919744" y="1552080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DC7B47-5A16-4CCA-B358-F55C401352D5}">
      <dsp:nvSpPr>
        <dsp:cNvPr id="0" name=""/>
        <dsp:cNvSpPr/>
      </dsp:nvSpPr>
      <dsp:spPr>
        <a:xfrm rot="5400000">
          <a:off x="6246395" y="1414073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B6D6AD-3DB0-44C5-B07E-E159584389F0}">
      <dsp:nvSpPr>
        <dsp:cNvPr id="0" name=""/>
        <dsp:cNvSpPr/>
      </dsp:nvSpPr>
      <dsp:spPr>
        <a:xfrm>
          <a:off x="6177126" y="1620384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9</a:t>
          </a:r>
          <a:endParaRPr lang="cs-CZ" sz="2600" kern="1200" dirty="0"/>
        </a:p>
      </dsp:txBody>
      <dsp:txXfrm>
        <a:off x="6177126" y="1620384"/>
        <a:ext cx="623390" cy="546438"/>
      </dsp:txXfrm>
    </dsp:sp>
    <dsp:sp modelId="{412F2136-8FC7-4A5A-974A-3FF34AAD160C}">
      <dsp:nvSpPr>
        <dsp:cNvPr id="0" name=""/>
        <dsp:cNvSpPr/>
      </dsp:nvSpPr>
      <dsp:spPr>
        <a:xfrm>
          <a:off x="6682895" y="1363237"/>
          <a:ext cx="117620" cy="11762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7394AF-EC7A-48AD-A3AA-5431B53F937D}">
      <dsp:nvSpPr>
        <dsp:cNvPr id="0" name=""/>
        <dsp:cNvSpPr/>
      </dsp:nvSpPr>
      <dsp:spPr>
        <a:xfrm rot="5400000">
          <a:off x="7009546" y="1225230"/>
          <a:ext cx="414971" cy="69050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0F4AC2-6312-4E14-A70D-B85159019742}">
      <dsp:nvSpPr>
        <dsp:cNvPr id="0" name=""/>
        <dsp:cNvSpPr/>
      </dsp:nvSpPr>
      <dsp:spPr>
        <a:xfrm>
          <a:off x="6940277" y="1431542"/>
          <a:ext cx="623390" cy="546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10</a:t>
          </a:r>
          <a:endParaRPr lang="cs-CZ" sz="2600" kern="1200" dirty="0"/>
        </a:p>
      </dsp:txBody>
      <dsp:txXfrm>
        <a:off x="6940277" y="1431542"/>
        <a:ext cx="623390" cy="5464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02103227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Prezentace je určena k opakování tématu. Žáci řeší interaktivně na tabuli, poslední úkol ve dvojicích s předloženým nerostem.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5733256"/>
            <a:ext cx="7560840" cy="648072"/>
          </a:xfrm>
        </p:spPr>
        <p:txBody>
          <a:bodyPr/>
          <a:lstStyle/>
          <a:p>
            <a:pPr marL="0" indent="0" algn="l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* </a:t>
            </a:r>
            <a:r>
              <a:rPr lang="cs-CZ" sz="2400" dirty="0" smtClean="0"/>
              <a:t>Spojte nerosty s příslušným stupněm tvrdosti </a:t>
            </a:r>
            <a:endParaRPr lang="cs-CZ" sz="24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804339354"/>
              </p:ext>
            </p:extLst>
          </p:nvPr>
        </p:nvGraphicFramePr>
        <p:xfrm>
          <a:off x="821338" y="404665"/>
          <a:ext cx="7567086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835696" y="836712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mastek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3888" y="1340768"/>
            <a:ext cx="1032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diamant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94001" y="20608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kalcit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88101" y="3622047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živec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60032" y="836712"/>
            <a:ext cx="805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apatit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228184" y="4867861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Sůl kamenná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26568" y="4891188"/>
            <a:ext cx="833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fluorit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4131139"/>
            <a:ext cx="758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topaz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12960" y="3356992"/>
            <a:ext cx="963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křemen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012160" y="764704"/>
            <a:ext cx="896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korund</a:t>
            </a:r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1835696" y="802567"/>
            <a:ext cx="914400" cy="4353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2617674" y="2009444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aoblený obdélník 19"/>
          <p:cNvSpPr/>
          <p:nvPr/>
        </p:nvSpPr>
        <p:spPr>
          <a:xfrm>
            <a:off x="7212960" y="3362054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4926118" y="4080058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Zaoblený obdélník 21"/>
          <p:cNvSpPr/>
          <p:nvPr/>
        </p:nvSpPr>
        <p:spPr>
          <a:xfrm>
            <a:off x="3687729" y="3584383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1586309" y="4833219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6007359" y="727040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4848189" y="785020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3623015" y="1303104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Zaoblený obdélník 26"/>
          <p:cNvSpPr/>
          <p:nvPr/>
        </p:nvSpPr>
        <p:spPr>
          <a:xfrm>
            <a:off x="6214526" y="4804584"/>
            <a:ext cx="1480297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062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72761" y="5805264"/>
            <a:ext cx="6512511" cy="569000"/>
          </a:xfrm>
        </p:spPr>
        <p:txBody>
          <a:bodyPr/>
          <a:lstStyle/>
          <a:p>
            <a:pPr marL="0" indent="0" algn="l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* </a:t>
            </a:r>
            <a:r>
              <a:rPr lang="cs-CZ" sz="2400" dirty="0" smtClean="0"/>
              <a:t>Řešení</a:t>
            </a:r>
            <a:endParaRPr lang="cs-CZ" sz="24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493760184"/>
              </p:ext>
            </p:extLst>
          </p:nvPr>
        </p:nvGraphicFramePr>
        <p:xfrm>
          <a:off x="821338" y="404665"/>
          <a:ext cx="7567086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835696" y="836712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mastek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3888" y="1340768"/>
            <a:ext cx="1032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diamant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94001" y="20608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kalcit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88101" y="3622047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živec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60032" y="836712"/>
            <a:ext cx="805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apatit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228184" y="4867861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Sůl kamenná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26568" y="4891188"/>
            <a:ext cx="833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fluorit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4131139"/>
            <a:ext cx="758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topaz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12960" y="3356992"/>
            <a:ext cx="963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křemen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012160" y="764704"/>
            <a:ext cx="896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korund</a:t>
            </a:r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1835696" y="802567"/>
            <a:ext cx="914400" cy="4353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2617674" y="2009444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aoblený obdélník 19"/>
          <p:cNvSpPr/>
          <p:nvPr/>
        </p:nvSpPr>
        <p:spPr>
          <a:xfrm>
            <a:off x="7212960" y="3362054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4926118" y="4080058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Zaoblený obdélník 21"/>
          <p:cNvSpPr/>
          <p:nvPr/>
        </p:nvSpPr>
        <p:spPr>
          <a:xfrm>
            <a:off x="3687729" y="3584383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1586309" y="4833219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6007359" y="727040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4848189" y="785020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3623015" y="1303104"/>
            <a:ext cx="914400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Zaoblený obdélník 26"/>
          <p:cNvSpPr/>
          <p:nvPr/>
        </p:nvSpPr>
        <p:spPr>
          <a:xfrm>
            <a:off x="6214526" y="4804584"/>
            <a:ext cx="1480297" cy="4446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se šipkou 3"/>
          <p:cNvCxnSpPr>
            <a:stCxn id="17" idx="2"/>
          </p:cNvCxnSpPr>
          <p:nvPr/>
        </p:nvCxnSpPr>
        <p:spPr>
          <a:xfrm flipH="1">
            <a:off x="1115616" y="1237899"/>
            <a:ext cx="1177280" cy="21241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2694001" y="2442592"/>
            <a:ext cx="380873" cy="5543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>
            <a:off x="4501758" y="1525434"/>
            <a:ext cx="3310602" cy="2223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>
            <a:stCxn id="25" idx="2"/>
          </p:cNvCxnSpPr>
          <p:nvPr/>
        </p:nvCxnSpPr>
        <p:spPr>
          <a:xfrm flipH="1">
            <a:off x="4144929" y="1229679"/>
            <a:ext cx="1160460" cy="14900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6453673" y="1106385"/>
            <a:ext cx="748401" cy="8030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>
            <a:stCxn id="23" idx="0"/>
          </p:cNvCxnSpPr>
          <p:nvPr/>
        </p:nvCxnSpPr>
        <p:spPr>
          <a:xfrm flipV="1">
            <a:off x="2043509" y="3362054"/>
            <a:ext cx="1304355" cy="14711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>
            <a:stCxn id="22" idx="0"/>
          </p:cNvCxnSpPr>
          <p:nvPr/>
        </p:nvCxnSpPr>
        <p:spPr>
          <a:xfrm flipV="1">
            <a:off x="4144929" y="2996952"/>
            <a:ext cx="703260" cy="5874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>
            <a:stCxn id="21" idx="0"/>
          </p:cNvCxnSpPr>
          <p:nvPr/>
        </p:nvCxnSpPr>
        <p:spPr>
          <a:xfrm flipV="1">
            <a:off x="5383318" y="2564904"/>
            <a:ext cx="1070355" cy="15151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se šipkou 53"/>
          <p:cNvCxnSpPr>
            <a:stCxn id="20" idx="0"/>
          </p:cNvCxnSpPr>
          <p:nvPr/>
        </p:nvCxnSpPr>
        <p:spPr>
          <a:xfrm flipH="1" flipV="1">
            <a:off x="5762589" y="2719772"/>
            <a:ext cx="1907571" cy="6422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>
            <a:stCxn id="27" idx="1"/>
          </p:cNvCxnSpPr>
          <p:nvPr/>
        </p:nvCxnSpPr>
        <p:spPr>
          <a:xfrm flipH="1" flipV="1">
            <a:off x="2043509" y="3726324"/>
            <a:ext cx="4171017" cy="13005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744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5013176"/>
            <a:ext cx="6512511" cy="1143000"/>
          </a:xfrm>
        </p:spPr>
        <p:txBody>
          <a:bodyPr/>
          <a:lstStyle/>
          <a:p>
            <a:pPr algn="l"/>
            <a:r>
              <a:rPr lang="cs-CZ" sz="2400" dirty="0" smtClean="0"/>
              <a:t>Nerostu přiřaďte stupeň tvrdosti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sz="1800" dirty="0" smtClean="0"/>
              <a:t>Fluorit</a:t>
            </a:r>
          </a:p>
          <a:p>
            <a:pPr marL="45720" indent="0">
              <a:buNone/>
            </a:pPr>
            <a:r>
              <a:rPr lang="cs-CZ" sz="1800" dirty="0" smtClean="0"/>
              <a:t>Diamant</a:t>
            </a:r>
          </a:p>
          <a:p>
            <a:pPr marL="45720" indent="0">
              <a:buNone/>
            </a:pPr>
            <a:r>
              <a:rPr lang="cs-CZ" sz="1800" dirty="0" smtClean="0"/>
              <a:t>Mastek</a:t>
            </a:r>
          </a:p>
          <a:p>
            <a:pPr marL="45720" indent="0">
              <a:buNone/>
            </a:pPr>
            <a:r>
              <a:rPr lang="cs-CZ" sz="1800" dirty="0" smtClean="0"/>
              <a:t>Křemen</a:t>
            </a:r>
          </a:p>
          <a:p>
            <a:pPr marL="45720" indent="0">
              <a:buNone/>
            </a:pPr>
            <a:r>
              <a:rPr lang="cs-CZ" sz="1800" dirty="0" smtClean="0"/>
              <a:t>Topaz</a:t>
            </a:r>
          </a:p>
          <a:p>
            <a:pPr marL="45720" indent="0">
              <a:buNone/>
            </a:pPr>
            <a:r>
              <a:rPr lang="cs-CZ" sz="1800" dirty="0" smtClean="0"/>
              <a:t>Sůl kamenná</a:t>
            </a:r>
          </a:p>
          <a:p>
            <a:pPr marL="45720" indent="0">
              <a:buNone/>
            </a:pPr>
            <a:r>
              <a:rPr lang="cs-CZ" sz="1800" dirty="0" smtClean="0"/>
              <a:t>Apatit</a:t>
            </a:r>
          </a:p>
          <a:p>
            <a:pPr marL="45720" indent="0">
              <a:buNone/>
            </a:pPr>
            <a:r>
              <a:rPr lang="cs-CZ" sz="1800" dirty="0" smtClean="0"/>
              <a:t>Korund</a:t>
            </a:r>
          </a:p>
          <a:p>
            <a:pPr marL="45720" indent="0">
              <a:buNone/>
            </a:pPr>
            <a:r>
              <a:rPr lang="cs-CZ" sz="1800" dirty="0" smtClean="0"/>
              <a:t>Kalcit</a:t>
            </a:r>
          </a:p>
          <a:p>
            <a:pPr marL="45720" indent="0">
              <a:buNone/>
            </a:pPr>
            <a:r>
              <a:rPr lang="cs-CZ" sz="1800" dirty="0" smtClean="0"/>
              <a:t>Živec</a:t>
            </a:r>
            <a:endParaRPr lang="cs-CZ" sz="1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endParaRPr lang="cs-CZ" sz="1800" dirty="0"/>
          </a:p>
          <a:p>
            <a:r>
              <a:rPr lang="cs-CZ" sz="1800" dirty="0" smtClean="0"/>
              <a:t>Lze do něj rýpat nehtem</a:t>
            </a:r>
          </a:p>
          <a:p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Lze do něj rýpat hřebíkem</a:t>
            </a:r>
          </a:p>
          <a:p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Ryje do skla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8926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3776" y="5229200"/>
            <a:ext cx="6512511" cy="1143000"/>
          </a:xfrm>
        </p:spPr>
        <p:txBody>
          <a:bodyPr/>
          <a:lstStyle/>
          <a:p>
            <a:pPr algn="l"/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2999" y="731518"/>
            <a:ext cx="3346704" cy="442567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000" dirty="0" smtClean="0"/>
              <a:t>Fluorit</a:t>
            </a:r>
          </a:p>
          <a:p>
            <a:pPr marL="45720" indent="0">
              <a:buNone/>
            </a:pPr>
            <a:r>
              <a:rPr lang="cs-CZ" sz="2000" dirty="0" smtClean="0"/>
              <a:t>Diamant</a:t>
            </a:r>
          </a:p>
          <a:p>
            <a:pPr marL="45720" indent="0">
              <a:buNone/>
            </a:pPr>
            <a:r>
              <a:rPr lang="cs-CZ" sz="2000" dirty="0" smtClean="0"/>
              <a:t>Mastek</a:t>
            </a:r>
          </a:p>
          <a:p>
            <a:pPr marL="45720" indent="0">
              <a:buNone/>
            </a:pPr>
            <a:r>
              <a:rPr lang="cs-CZ" sz="2000" dirty="0" smtClean="0"/>
              <a:t>Křemen</a:t>
            </a:r>
          </a:p>
          <a:p>
            <a:pPr marL="45720" indent="0">
              <a:buNone/>
            </a:pPr>
            <a:r>
              <a:rPr lang="cs-CZ" sz="2000" dirty="0"/>
              <a:t>S</a:t>
            </a:r>
            <a:r>
              <a:rPr lang="cs-CZ" sz="2000" dirty="0" smtClean="0"/>
              <a:t>ůl kamenná</a:t>
            </a:r>
          </a:p>
          <a:p>
            <a:pPr marL="45720" indent="0">
              <a:buNone/>
            </a:pPr>
            <a:r>
              <a:rPr lang="cs-CZ" sz="2000" dirty="0"/>
              <a:t>T</a:t>
            </a:r>
            <a:r>
              <a:rPr lang="cs-CZ" sz="2000" dirty="0" smtClean="0"/>
              <a:t>opaz</a:t>
            </a:r>
          </a:p>
          <a:p>
            <a:pPr marL="45720" indent="0">
              <a:buNone/>
            </a:pPr>
            <a:r>
              <a:rPr lang="cs-CZ" sz="2000" dirty="0"/>
              <a:t>A</a:t>
            </a:r>
            <a:r>
              <a:rPr lang="cs-CZ" sz="2000" dirty="0" smtClean="0"/>
              <a:t>patit</a:t>
            </a:r>
          </a:p>
          <a:p>
            <a:pPr marL="45720" indent="0">
              <a:buNone/>
            </a:pPr>
            <a:r>
              <a:rPr lang="cs-CZ" sz="2000" dirty="0" smtClean="0"/>
              <a:t>Korund</a:t>
            </a:r>
          </a:p>
          <a:p>
            <a:pPr marL="45720" indent="0">
              <a:buNone/>
            </a:pPr>
            <a:r>
              <a:rPr lang="cs-CZ" sz="2000" dirty="0" smtClean="0"/>
              <a:t>Kalcit</a:t>
            </a:r>
          </a:p>
          <a:p>
            <a:pPr marL="45720" indent="0">
              <a:buNone/>
            </a:pPr>
            <a:r>
              <a:rPr lang="cs-CZ" sz="2000" dirty="0" smtClean="0"/>
              <a:t>Živec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endParaRPr lang="cs-CZ" sz="1800" dirty="0" smtClean="0"/>
          </a:p>
          <a:p>
            <a:pPr marL="45720" indent="0">
              <a:buNone/>
            </a:pPr>
            <a:endParaRPr lang="cs-CZ" sz="1800" dirty="0"/>
          </a:p>
          <a:p>
            <a:r>
              <a:rPr lang="cs-CZ" sz="1800" dirty="0" smtClean="0"/>
              <a:t>Lze do něj rýpat nehtem</a:t>
            </a:r>
          </a:p>
          <a:p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Lze do něj rýpat hřebíkem</a:t>
            </a:r>
          </a:p>
          <a:p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Ryje do skla</a:t>
            </a:r>
            <a:endParaRPr lang="cs-CZ" sz="1800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123728" y="1052736"/>
            <a:ext cx="2592288" cy="1584176"/>
          </a:xfrm>
          <a:prstGeom prst="straightConnector1">
            <a:avLst/>
          </a:prstGeom>
          <a:ln>
            <a:solidFill>
              <a:srgbClr val="0070C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2195736" y="1448780"/>
            <a:ext cx="2637521" cy="220882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2123728" y="1628800"/>
            <a:ext cx="2664296" cy="144016"/>
          </a:xfrm>
          <a:prstGeom prst="straightConnector1">
            <a:avLst/>
          </a:prstGeom>
          <a:ln>
            <a:solidFill>
              <a:srgbClr val="FFC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195736" y="2222866"/>
            <a:ext cx="2520280" cy="1494166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1907704" y="2996952"/>
            <a:ext cx="2808312" cy="864096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699792" y="1772816"/>
            <a:ext cx="2088232" cy="780374"/>
          </a:xfrm>
          <a:prstGeom prst="straightConnector1">
            <a:avLst/>
          </a:prstGeom>
          <a:ln>
            <a:solidFill>
              <a:srgbClr val="FFC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2123728" y="2789929"/>
            <a:ext cx="2664296" cy="567063"/>
          </a:xfrm>
          <a:prstGeom prst="straightConnector1">
            <a:avLst/>
          </a:prstGeom>
          <a:ln>
            <a:solidFill>
              <a:srgbClr val="0070C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2051720" y="3789040"/>
            <a:ext cx="2736304" cy="144016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2051720" y="2888940"/>
            <a:ext cx="2808312" cy="1260140"/>
          </a:xfrm>
          <a:prstGeom prst="straightConnector1">
            <a:avLst/>
          </a:prstGeom>
          <a:ln>
            <a:solidFill>
              <a:srgbClr val="0070C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1907704" y="4041068"/>
            <a:ext cx="2880320" cy="54006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245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4365104"/>
            <a:ext cx="7848871" cy="1143000"/>
          </a:xfrm>
        </p:spPr>
        <p:txBody>
          <a:bodyPr/>
          <a:lstStyle/>
          <a:p>
            <a:pPr algn="l"/>
            <a:r>
              <a:rPr lang="cs-CZ" sz="2400" dirty="0" smtClean="0"/>
              <a:t>Podobným způsobem určete tvrdost dalších nerostů ze školní sbírky a výsledek ověřte v učebnici nebo na internetu.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3608" y="1124744"/>
            <a:ext cx="6400800" cy="2841496"/>
          </a:xfrm>
        </p:spPr>
        <p:txBody>
          <a:bodyPr/>
          <a:lstStyle/>
          <a:p>
            <a:pPr marL="45720" indent="0">
              <a:buNone/>
            </a:pPr>
            <a:r>
              <a:rPr lang="cs-CZ" sz="2000" dirty="0" smtClean="0"/>
              <a:t>- </a:t>
            </a:r>
            <a:r>
              <a:rPr lang="cs-CZ" sz="2000" dirty="0"/>
              <a:t>G</a:t>
            </a:r>
            <a:r>
              <a:rPr lang="cs-CZ" sz="2000" dirty="0" smtClean="0"/>
              <a:t>alenit</a:t>
            </a:r>
          </a:p>
          <a:p>
            <a:pPr>
              <a:buFontTx/>
              <a:buChar char="-"/>
            </a:pPr>
            <a:r>
              <a:rPr lang="cs-CZ" sz="2000" dirty="0" smtClean="0"/>
              <a:t>Hematit</a:t>
            </a:r>
          </a:p>
          <a:p>
            <a:pPr>
              <a:buFontTx/>
              <a:buChar char="-"/>
            </a:pPr>
            <a:r>
              <a:rPr lang="cs-CZ" sz="2000" dirty="0" smtClean="0"/>
              <a:t>Síra</a:t>
            </a:r>
          </a:p>
          <a:p>
            <a:pPr>
              <a:buFontTx/>
              <a:buChar char="-"/>
            </a:pPr>
            <a:r>
              <a:rPr lang="cs-CZ" sz="2000" dirty="0" smtClean="0"/>
              <a:t>Magnetit</a:t>
            </a:r>
          </a:p>
          <a:p>
            <a:pPr>
              <a:buFontTx/>
              <a:buChar char="-"/>
            </a:pPr>
            <a:r>
              <a:rPr lang="cs-CZ" sz="2000" dirty="0" smtClean="0"/>
              <a:t>Limonit</a:t>
            </a:r>
          </a:p>
          <a:p>
            <a:pPr>
              <a:buFontTx/>
              <a:buChar char="-"/>
            </a:pPr>
            <a:r>
              <a:rPr lang="cs-CZ" sz="2000" dirty="0" smtClean="0"/>
              <a:t>Sádrovec</a:t>
            </a:r>
          </a:p>
          <a:p>
            <a:pPr marL="4572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8143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sz="2000" smtClean="0"/>
              <a:t>Materiál je </a:t>
            </a:r>
            <a:r>
              <a:rPr lang="cs-CZ" sz="2000" dirty="0"/>
              <a:t>dílem autorky podle učebních osnov odpovídajících ŠVP vyučovaných podle </a:t>
            </a:r>
            <a:r>
              <a:rPr lang="cs-CZ" sz="2000" dirty="0" smtClean="0"/>
              <a:t>učebnice:</a:t>
            </a:r>
          </a:p>
          <a:p>
            <a:pPr marL="45720" indent="0">
              <a:buNone/>
            </a:pPr>
            <a:r>
              <a:rPr lang="cs-CZ" sz="2000" dirty="0"/>
              <a:t>ŠVECOVÁ, MATĚJKA. </a:t>
            </a:r>
            <a:r>
              <a:rPr lang="cs-CZ" sz="2000" i="1" dirty="0"/>
              <a:t>Přírodopis 9 učebnice pro základní školy a víceletá gymnázia</a:t>
            </a:r>
            <a:r>
              <a:rPr lang="cs-CZ" sz="2000" dirty="0"/>
              <a:t>. Plzeň: Fraus, 2007, ISBN 978-80-7238-587-4. </a:t>
            </a:r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230</TotalTime>
  <Words>220</Words>
  <Application>Microsoft Office PowerPoint</Application>
  <PresentationFormat>Předvádění na obrazovce (4:3)</PresentationFormat>
  <Paragraphs>98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Anotace</vt:lpstr>
      <vt:lpstr>* Spojte nerosty s příslušným stupněm tvrdosti </vt:lpstr>
      <vt:lpstr>* Řešení</vt:lpstr>
      <vt:lpstr>Nerostu přiřaďte stupeň tvrdosti</vt:lpstr>
      <vt:lpstr>Řešení</vt:lpstr>
      <vt:lpstr>Podobným způsobem určete tvrdost dalších nerostů ze školní sbírky a výsledek ověřte v učebnici nebo na internetu.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Jiřina</cp:lastModifiedBy>
  <cp:revision>16</cp:revision>
  <dcterms:created xsi:type="dcterms:W3CDTF">2011-08-21T15:31:45Z</dcterms:created>
  <dcterms:modified xsi:type="dcterms:W3CDTF">2013-04-15T19:29:15Z</dcterms:modified>
</cp:coreProperties>
</file>