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2" r:id="rId3"/>
    <p:sldId id="257" r:id="rId4"/>
    <p:sldId id="258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>
        <p:scale>
          <a:sx n="75" d="100"/>
          <a:sy n="75" d="100"/>
        </p:scale>
        <p:origin x="-834" y="15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VY_32_INOVACE_04_ČJ2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</a:t>
          </a:r>
          <a:r>
            <a:rPr lang="cs-CZ" sz="1400" dirty="0" smtClean="0"/>
            <a:t>ZÁKLADNÍ ŠKOLA KOLÍN V., MNICHOVICKÁ 62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AUTOR:MGR. IVANA BANASINSKÁ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TEMA:MOJE </a:t>
          </a:r>
          <a:r>
            <a:rPr lang="cs-CZ" sz="2000" smtClean="0"/>
            <a:t>PŘEČTENÁ KNIHA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70F1784-D2BC-4122-9CDF-924964EAEDF0}" type="presOf" srcId="{757F3AB3-0718-4624-B441-E567A8F0AB56}" destId="{333A1088-737F-45CB-B68E-254E46348037}" srcOrd="0" destOrd="0" presId="urn:microsoft.com/office/officeart/2005/8/layout/target3"/>
    <dgm:cxn modelId="{7A1DF7A2-4EC5-441C-AF97-C2248198C93C}" type="presOf" srcId="{D1B46980-6531-4606-95E6-44980827E919}" destId="{2BE915AB-18AA-4053-B92C-3BFC9ED204BB}" srcOrd="1" destOrd="0" presId="urn:microsoft.com/office/officeart/2005/8/layout/target3"/>
    <dgm:cxn modelId="{DAECF334-E641-4816-911C-30EC9E3D6C82}" type="presOf" srcId="{D8197B8C-B260-4A16-BDF4-0947B075E274}" destId="{25B08C86-7E15-44DC-BE7F-FFB55DD49D12}" srcOrd="0" destOrd="0" presId="urn:microsoft.com/office/officeart/2005/8/layout/target3"/>
    <dgm:cxn modelId="{62A88536-03B7-45FE-B7B7-11DB124ECABB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CE0542A-3C89-4027-AB4C-458C4BBF63E3}" type="presOf" srcId="{D1D4F407-5343-4D3F-B5B9-D407B03CAEB4}" destId="{AED2198E-93D5-4001-81B4-73124B309672}" srcOrd="1" destOrd="0" presId="urn:microsoft.com/office/officeart/2005/8/layout/target3"/>
    <dgm:cxn modelId="{FD18A1DE-D8B3-4B43-BAFA-027D364CB82C}" type="presOf" srcId="{B651F6E3-6281-48DB-9319-2AEAFDAE7572}" destId="{619D679B-A015-4ECF-8348-D1034C574F40}" srcOrd="0" destOrd="0" presId="urn:microsoft.com/office/officeart/2005/8/layout/target3"/>
    <dgm:cxn modelId="{BC13402D-4874-4DA0-B249-C93E9CA8152D}" type="presOf" srcId="{D1B46980-6531-4606-95E6-44980827E919}" destId="{6140AFEC-043D-4C43-A2F9-D0F5331DF3A3}" srcOrd="0" destOrd="0" presId="urn:microsoft.com/office/officeart/2005/8/layout/target3"/>
    <dgm:cxn modelId="{D322F006-4AD3-43F7-8D78-B88DB5011DCB}" type="presOf" srcId="{D1D4F407-5343-4D3F-B5B9-D407B03CAEB4}" destId="{D005CE8C-CC26-4C3E-AC11-E15060ECD759}" srcOrd="0" destOrd="0" presId="urn:microsoft.com/office/officeart/2005/8/layout/target3"/>
    <dgm:cxn modelId="{B5CF3624-D756-4127-B512-E61972EC8281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F18886E-AB6E-4B1A-ABC3-480995F9AEF4}" type="presParOf" srcId="{333A1088-737F-45CB-B68E-254E46348037}" destId="{F5ABB229-8D3B-4694-996A-96F23CF14429}" srcOrd="0" destOrd="0" presId="urn:microsoft.com/office/officeart/2005/8/layout/target3"/>
    <dgm:cxn modelId="{11690D54-6A59-4C27-B5AB-1F560404C5BF}" type="presParOf" srcId="{333A1088-737F-45CB-B68E-254E46348037}" destId="{F41139FD-01EE-4571-8B17-4FB00FC51163}" srcOrd="1" destOrd="0" presId="urn:microsoft.com/office/officeart/2005/8/layout/target3"/>
    <dgm:cxn modelId="{44D5CC80-51A5-4C62-9367-07F2BCDAC4CA}" type="presParOf" srcId="{333A1088-737F-45CB-B68E-254E46348037}" destId="{D005CE8C-CC26-4C3E-AC11-E15060ECD759}" srcOrd="2" destOrd="0" presId="urn:microsoft.com/office/officeart/2005/8/layout/target3"/>
    <dgm:cxn modelId="{3D587F71-5EB2-4DA4-BD2C-90084A9B7434}" type="presParOf" srcId="{333A1088-737F-45CB-B68E-254E46348037}" destId="{2C702D82-9B77-49B7-9568-BB8EB47C3372}" srcOrd="3" destOrd="0" presId="urn:microsoft.com/office/officeart/2005/8/layout/target3"/>
    <dgm:cxn modelId="{A5377C49-1861-4316-B63C-6F87CC994100}" type="presParOf" srcId="{333A1088-737F-45CB-B68E-254E46348037}" destId="{A52A0455-90FF-4808-ABD0-F02540D31D5A}" srcOrd="4" destOrd="0" presId="urn:microsoft.com/office/officeart/2005/8/layout/target3"/>
    <dgm:cxn modelId="{E98C0BC0-791B-4391-8E13-C86AE06E0CE4}" type="presParOf" srcId="{333A1088-737F-45CB-B68E-254E46348037}" destId="{6140AFEC-043D-4C43-A2F9-D0F5331DF3A3}" srcOrd="5" destOrd="0" presId="urn:microsoft.com/office/officeart/2005/8/layout/target3"/>
    <dgm:cxn modelId="{75F55343-79B9-4267-9F48-4EC895ECEBE5}" type="presParOf" srcId="{333A1088-737F-45CB-B68E-254E46348037}" destId="{9358AC05-5D7D-4327-9F80-1AD486AEA664}" srcOrd="6" destOrd="0" presId="urn:microsoft.com/office/officeart/2005/8/layout/target3"/>
    <dgm:cxn modelId="{FCAA0078-D8AA-4B3E-8AB9-B58B88D87823}" type="presParOf" srcId="{333A1088-737F-45CB-B68E-254E46348037}" destId="{313FC574-E1CD-4FB4-B054-0B805CE0447D}" srcOrd="7" destOrd="0" presId="urn:microsoft.com/office/officeart/2005/8/layout/target3"/>
    <dgm:cxn modelId="{7CC1C9DF-6F34-4D05-9677-33060229B52E}" type="presParOf" srcId="{333A1088-737F-45CB-B68E-254E46348037}" destId="{619D679B-A015-4ECF-8348-D1034C574F40}" srcOrd="8" destOrd="0" presId="urn:microsoft.com/office/officeart/2005/8/layout/target3"/>
    <dgm:cxn modelId="{7742D36D-1317-4275-BF88-D19973818455}" type="presParOf" srcId="{333A1088-737F-45CB-B68E-254E46348037}" destId="{322283A8-4A27-4CDA-BAE3-F381106A9174}" srcOrd="9" destOrd="0" presId="urn:microsoft.com/office/officeart/2005/8/layout/target3"/>
    <dgm:cxn modelId="{A99EB04C-CB78-4C31-9A90-D8FDB6C6487A}" type="presParOf" srcId="{333A1088-737F-45CB-B68E-254E46348037}" destId="{FFC9F71D-1B4F-4AD9-A4A6-86ADEFC8AF5C}" srcOrd="10" destOrd="0" presId="urn:microsoft.com/office/officeart/2005/8/layout/target3"/>
    <dgm:cxn modelId="{F8F8686A-38DC-4EEB-BEA0-4DD67900D518}" type="presParOf" srcId="{333A1088-737F-45CB-B68E-254E46348037}" destId="{25B08C86-7E15-44DC-BE7F-FFB55DD49D12}" srcOrd="11" destOrd="0" presId="urn:microsoft.com/office/officeart/2005/8/layout/target3"/>
    <dgm:cxn modelId="{DD4D0312-25AC-4B3A-9EDB-21DE07FD0E7F}" type="presParOf" srcId="{333A1088-737F-45CB-B68E-254E46348037}" destId="{AED2198E-93D5-4001-81B4-73124B309672}" srcOrd="12" destOrd="0" presId="urn:microsoft.com/office/officeart/2005/8/layout/target3"/>
    <dgm:cxn modelId="{8288CE34-15FA-46E9-AFF1-07C9A525F388}" type="presParOf" srcId="{333A1088-737F-45CB-B68E-254E46348037}" destId="{2BE915AB-18AA-4053-B92C-3BFC9ED204BB}" srcOrd="13" destOrd="0" presId="urn:microsoft.com/office/officeart/2005/8/layout/target3"/>
    <dgm:cxn modelId="{9C7DC0F1-A2FE-4E95-9040-79A2D205BFB9}" type="presParOf" srcId="{333A1088-737F-45CB-B68E-254E46348037}" destId="{6BB5E863-4638-4E1D-BFDE-399D028AC4ED}" srcOrd="14" destOrd="0" presId="urn:microsoft.com/office/officeart/2005/8/layout/target3"/>
    <dgm:cxn modelId="{FC295A33-DD6A-4CB6-A7A7-112E50E3F6A6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</a:t>
          </a:r>
          <a:r>
            <a:rPr lang="cs-CZ" sz="1400" kern="1200" dirty="0" smtClean="0"/>
            <a:t>ZÁKLADNÍ ŠKOLA KOLÍN V., MNICHOVICKÁ 62</a:t>
          </a:r>
          <a:endParaRPr lang="cs-CZ" sz="14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AUTOR:MGR. IVANA BANASINSKÁ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VY_32_INOVACE_04_ČJ2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TEMA:MOJE </a:t>
          </a:r>
          <a:r>
            <a:rPr lang="cs-CZ" sz="2000" kern="1200" smtClean="0"/>
            <a:t>PŘEČTENÁ KNIHA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8C2AF-8BFD-4466-BB0D-5E6EEDF9E17C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09E6DB-FA97-4A57-9F91-15367C7CFA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29786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8C2AF-8BFD-4466-BB0D-5E6EEDF9E17C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09E6DB-FA97-4A57-9F91-15367C7CFA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68796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8C2AF-8BFD-4466-BB0D-5E6EEDF9E17C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09E6DB-FA97-4A57-9F91-15367C7CFA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1377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8C2AF-8BFD-4466-BB0D-5E6EEDF9E17C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09E6DB-FA97-4A57-9F91-15367C7CFA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04406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8C2AF-8BFD-4466-BB0D-5E6EEDF9E17C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09E6DB-FA97-4A57-9F91-15367C7CFA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12208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8C2AF-8BFD-4466-BB0D-5E6EEDF9E17C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09E6DB-FA97-4A57-9F91-15367C7CFA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96379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8C2AF-8BFD-4466-BB0D-5E6EEDF9E17C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09E6DB-FA97-4A57-9F91-15367C7CFA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09392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8C2AF-8BFD-4466-BB0D-5E6EEDF9E17C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09E6DB-FA97-4A57-9F91-15367C7CFA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77773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8C2AF-8BFD-4466-BB0D-5E6EEDF9E17C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09E6DB-FA97-4A57-9F91-15367C7CFA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46097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8C2AF-8BFD-4466-BB0D-5E6EEDF9E17C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09E6DB-FA97-4A57-9F91-15367C7CFA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95208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8C2AF-8BFD-4466-BB0D-5E6EEDF9E17C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09E6DB-FA97-4A57-9F91-15367C7CFA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07257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B8C2AF-8BFD-4466-BB0D-5E6EEDF9E17C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09E6DB-FA97-4A57-9F91-15367C7CFA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41488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191547898"/>
              </p:ext>
            </p:extLst>
          </p:nvPr>
        </p:nvGraphicFramePr>
        <p:xfrm>
          <a:off x="685800" y="2130426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10556875" y="3292444"/>
            <a:ext cx="2286000" cy="676339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s-CZ" sz="1100" dirty="0">
                <a:ea typeface="Calibri"/>
                <a:cs typeface="Times New Roman"/>
              </a:rPr>
              <a:t> </a:t>
            </a:r>
          </a:p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s-CZ" sz="1100" dirty="0">
                <a:ea typeface="Calibri"/>
                <a:cs typeface="Times New Roman"/>
              </a:rPr>
              <a:t> </a:t>
            </a:r>
          </a:p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s-CZ" sz="1100" dirty="0">
                <a:ea typeface="Calibri"/>
                <a:cs typeface="Times New Roman"/>
              </a:rPr>
              <a:t> </a:t>
            </a: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827584" y="6021288"/>
            <a:ext cx="77768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tabLst>
                <a:tab pos="6362700" algn="l"/>
              </a:tabLst>
            </a:pPr>
            <a:r>
              <a:rPr lang="cs-CZ" dirty="0" smtClean="0"/>
              <a:t>22. 1. 2012	2. třída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328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marL="342900" indent="-342900" algn="l">
              <a:buFont typeface="Wingdings" pitchFamily="2" charset="2"/>
              <a:buChar char="Ø"/>
            </a:pPr>
            <a:r>
              <a:rPr lang="cs-CZ" sz="2400" dirty="0" smtClean="0"/>
              <a:t>Materiál určen pro žáky 2. ročníku</a:t>
            </a:r>
          </a:p>
          <a:p>
            <a:pPr marL="342900" indent="-342900" algn="l">
              <a:buFont typeface="Wingdings" pitchFamily="2" charset="2"/>
              <a:buChar char="Ø"/>
            </a:pPr>
            <a:r>
              <a:rPr lang="cs-CZ" sz="2400" dirty="0" smtClean="0"/>
              <a:t>Vhodný pro použití na interaktivní tabuli i jako pracovní list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86778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242646"/>
            <a:ext cx="75848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MOJE PŘEČTENÁ KNIHA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35563" y="782706"/>
            <a:ext cx="77768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Jméno:					Datum: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31573" y="1299248"/>
            <a:ext cx="75848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ANOTACE KNIHY:</a:t>
            </a:r>
            <a:endParaRPr lang="cs-CZ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7584" y="1646802"/>
            <a:ext cx="7584843" cy="92333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Jméno a příjmení autora knihy:</a:t>
            </a:r>
          </a:p>
          <a:p>
            <a:r>
              <a:rPr lang="cs-CZ" dirty="0" smtClean="0"/>
              <a:t>Nakladatelství a datum vydání:</a:t>
            </a:r>
          </a:p>
          <a:p>
            <a:r>
              <a:rPr lang="cs-CZ" dirty="0" smtClean="0"/>
              <a:t>Ilustrátor: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35563" y="2513082"/>
            <a:ext cx="77768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Proč sis vybral /a právě tuto knihu?</a:t>
            </a:r>
            <a:endParaRPr lang="cs-CZ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34164344"/>
              </p:ext>
            </p:extLst>
          </p:nvPr>
        </p:nvGraphicFramePr>
        <p:xfrm>
          <a:off x="827584" y="2790081"/>
          <a:ext cx="7584843" cy="112776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7584843"/>
              </a:tblGrid>
              <a:tr h="278130"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 marL="121920" marR="12192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78130"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 marL="121920" marR="12192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78130"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 marL="121920" marR="12192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78130"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 marL="121920" marR="12192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731573" y="4239091"/>
            <a:ext cx="77768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Jaké pocity jsi prožíval /a po přečtení knížky. Co tě napadlo, zaujalo, pobavilo nebo naopak rozesmutnilo nebo </a:t>
            </a:r>
            <a:r>
              <a:rPr lang="cs-CZ" dirty="0" err="1" smtClean="0"/>
              <a:t>rozloilo</a:t>
            </a:r>
            <a:r>
              <a:rPr lang="cs-CZ" dirty="0" smtClean="0"/>
              <a:t>?</a:t>
            </a:r>
            <a:endParaRPr lang="cs-CZ" dirty="0"/>
          </a:p>
        </p:txBody>
      </p:sp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93287484"/>
              </p:ext>
            </p:extLst>
          </p:nvPr>
        </p:nvGraphicFramePr>
        <p:xfrm>
          <a:off x="827584" y="4779151"/>
          <a:ext cx="7584843" cy="145816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7584843"/>
              </a:tblGrid>
              <a:tr h="291632"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 marL="121920" marR="12192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91632"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 marL="121920" marR="12192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91632"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 marL="121920" marR="12192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91632"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 marL="121920" marR="12192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91632"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 marL="121920" marR="12192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155084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01688" y="404665"/>
            <a:ext cx="77768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Vypiš doslovně 3 citáty (věty, úryvky) z knihy a napiš svůj komentář k nim.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35666046"/>
              </p:ext>
            </p:extLst>
          </p:nvPr>
        </p:nvGraphicFramePr>
        <p:xfrm>
          <a:off x="801688" y="944724"/>
          <a:ext cx="7514728" cy="47929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57364"/>
                <a:gridCol w="3757364"/>
              </a:tblGrid>
              <a:tr h="278130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CITÁT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 marL="121920" marR="12192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KOMENTÁŘ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 marL="121920" marR="12192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78130"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 marL="121920" marR="12192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 marL="121920" marR="12192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78130"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 marL="121920" marR="12192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 marL="121920" marR="12192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78130"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 marL="121920" marR="12192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 marL="121920" marR="12192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78130"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 marL="121920" marR="12192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 marL="121920" marR="12192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78130"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 marL="121920" marR="12192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 marL="121920" marR="12192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78130"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 marL="121920" marR="12192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 marL="121920" marR="12192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78130"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 marL="121920" marR="12192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 marL="121920" marR="12192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78130"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 marL="121920" marR="12192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 marL="121920" marR="12192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78130"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 marL="121920" marR="12192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 marL="121920" marR="12192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78130"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 marL="121920" marR="12192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 marL="121920" marR="12192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78130"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 marL="121920" marR="12192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 marL="121920" marR="12192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78130"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 marL="121920" marR="12192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 marL="121920" marR="12192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78130"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 marL="121920" marR="12192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 marL="121920" marR="12192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78130"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 marL="121920" marR="12192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 marL="121920" marR="12192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78130"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 marL="121920" marR="12192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 marL="121920" marR="12192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78130"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 marL="121920" marR="12192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 marL="121920" marR="12192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058286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35563" y="296652"/>
            <a:ext cx="7776864" cy="175432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Vymysli a napiš otázku pro některou z postav ze své knížky: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35563" y="1776970"/>
            <a:ext cx="7776864" cy="175432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Zkus položit otázku autorovi knihy a  napiš ji: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25905" y="3266983"/>
            <a:ext cx="7776864" cy="452431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Tvoje ilustrace ke knize: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8688856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</TotalTime>
  <Words>140</Words>
  <Application>Microsoft Office PowerPoint</Application>
  <PresentationFormat>Předvádění na obrazovce (4:3)</PresentationFormat>
  <Paragraphs>44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Ivana Banasinská</dc:creator>
  <cp:lastModifiedBy>Aleš Polívka</cp:lastModifiedBy>
  <cp:revision>12</cp:revision>
  <dcterms:created xsi:type="dcterms:W3CDTF">2011-12-30T18:58:32Z</dcterms:created>
  <dcterms:modified xsi:type="dcterms:W3CDTF">2012-03-14T21:28:31Z</dcterms:modified>
</cp:coreProperties>
</file>