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7" r:id="rId4"/>
    <p:sldId id="262" r:id="rId5"/>
    <p:sldId id="258" r:id="rId6"/>
    <p:sldId id="263" r:id="rId7"/>
    <p:sldId id="259" r:id="rId8"/>
    <p:sldId id="264" r:id="rId9"/>
    <p:sldId id="260" r:id="rId10"/>
    <p:sldId id="261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332" y="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57000">
              <a:schemeClr val="accent5">
                <a:lumMod val="20000"/>
                <a:lumOff val="8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4037426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škola Libochovice</a:t>
                      </a:r>
                      <a:endParaRPr kumimoji="0" lang="cs-CZ" alt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VY_32_INOVACE_30_NJ_SCHULEÜBUNGEN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SCHULE ÜBUNGEN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086204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A METODIKA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Tento učební materiál je určen pro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či 8. ročníky </a:t>
            </a:r>
            <a:r>
              <a:rPr lang="cs-CZ" dirty="0" smtClean="0"/>
              <a:t>k procvičování slovní zásoby na téma „</a:t>
            </a:r>
            <a:r>
              <a:rPr lang="cs-CZ" dirty="0" err="1" smtClean="0"/>
              <a:t>Schule</a:t>
            </a:r>
            <a:r>
              <a:rPr lang="cs-CZ" dirty="0" smtClean="0"/>
              <a:t>“. Je možné jej rovněž zařadit do </a:t>
            </a:r>
            <a:r>
              <a:rPr lang="cs-CZ" b="1" dirty="0" smtClean="0"/>
              <a:t>konverzačních hodin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Žáci plní různé úlohy – doplňují chybějící písmena do slov (osoby ve škole, psací potřeby, potřeby k malování / kutilství) a závěrem hledají 10 ukrytých slov v „</a:t>
            </a:r>
            <a:r>
              <a:rPr lang="cs-CZ" dirty="0" err="1" smtClean="0"/>
              <a:t>osmisměrce</a:t>
            </a:r>
            <a:r>
              <a:rPr lang="cs-CZ" dirty="0" smtClean="0"/>
              <a:t>“.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1842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Personen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der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Schule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500034" y="1571612"/>
            <a:ext cx="6858048" cy="4525963"/>
          </a:xfrm>
        </p:spPr>
        <p:txBody>
          <a:bodyPr>
            <a:normAutofit/>
          </a:bodyPr>
          <a:lstStyle/>
          <a:p>
            <a:r>
              <a:rPr lang="cs-CZ" sz="6000" dirty="0" smtClean="0"/>
              <a:t>der L_h_e_</a:t>
            </a:r>
          </a:p>
          <a:p>
            <a:r>
              <a:rPr lang="cs-CZ" sz="6000" dirty="0" err="1" smtClean="0"/>
              <a:t>die</a:t>
            </a:r>
            <a:r>
              <a:rPr lang="cs-CZ" sz="6000" dirty="0" smtClean="0"/>
              <a:t> </a:t>
            </a:r>
            <a:r>
              <a:rPr lang="cs-CZ" sz="6000" dirty="0" err="1" smtClean="0"/>
              <a:t>Le</a:t>
            </a:r>
            <a:r>
              <a:rPr lang="cs-CZ" sz="6000" dirty="0" smtClean="0"/>
              <a:t>_ _ e _ i _</a:t>
            </a:r>
          </a:p>
          <a:p>
            <a:r>
              <a:rPr lang="cs-CZ" sz="6000" dirty="0" smtClean="0"/>
              <a:t>der </a:t>
            </a:r>
            <a:r>
              <a:rPr lang="cs-CZ" sz="6000" dirty="0" err="1" smtClean="0"/>
              <a:t>Schü</a:t>
            </a:r>
            <a:r>
              <a:rPr lang="cs-CZ" sz="6000" dirty="0" smtClean="0"/>
              <a:t>_ _ _</a:t>
            </a:r>
          </a:p>
          <a:p>
            <a:r>
              <a:rPr lang="cs-CZ" sz="6000" dirty="0" err="1" smtClean="0"/>
              <a:t>die</a:t>
            </a:r>
            <a:r>
              <a:rPr lang="cs-CZ" sz="6000" dirty="0" smtClean="0"/>
              <a:t> S _ _ ü _ </a:t>
            </a:r>
            <a:r>
              <a:rPr lang="cs-CZ" sz="6000" dirty="0" err="1" smtClean="0"/>
              <a:t>er</a:t>
            </a:r>
            <a:r>
              <a:rPr lang="cs-CZ" sz="6000" dirty="0" smtClean="0"/>
              <a:t> _ _</a:t>
            </a:r>
            <a:endParaRPr lang="cs-CZ" sz="6000" dirty="0"/>
          </a:p>
        </p:txBody>
      </p:sp>
      <p:pic>
        <p:nvPicPr>
          <p:cNvPr id="2" name="Picture 2" descr="C:\Documents and Settings\Jana\Local Settings\Temporary Internet Files\Content.IE5\JZ76APYH\MC90043577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206" y="3895133"/>
            <a:ext cx="1285876" cy="2796780"/>
          </a:xfrm>
          <a:prstGeom prst="rect">
            <a:avLst/>
          </a:prstGeom>
          <a:noFill/>
        </p:spPr>
      </p:pic>
      <p:pic>
        <p:nvPicPr>
          <p:cNvPr id="1027" name="Picture 3" descr="C:\Documents and Settings\Jana\Local Settings\Temporary Internet Files\Content.IE5\JZ76APYH\MC90038885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1357298"/>
            <a:ext cx="1928826" cy="2696906"/>
          </a:xfrm>
          <a:prstGeom prst="rect">
            <a:avLst/>
          </a:prstGeom>
          <a:noFill/>
        </p:spPr>
      </p:pic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Program Files\Microsoft Office\MEDIA\CAGCAT10\j0301252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 bwMode="auto">
          <a:xfrm>
            <a:off x="6500826" y="2000240"/>
            <a:ext cx="2214578" cy="1894733"/>
          </a:xfrm>
          <a:prstGeom prst="rect">
            <a:avLst/>
          </a:prstGeom>
          <a:noFill/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1500166" y="1571612"/>
            <a:ext cx="6858048" cy="4525963"/>
          </a:xfrm>
        </p:spPr>
        <p:txBody>
          <a:bodyPr>
            <a:normAutofit/>
          </a:bodyPr>
          <a:lstStyle/>
          <a:p>
            <a:r>
              <a:rPr lang="cs-CZ" sz="6000" dirty="0" smtClean="0"/>
              <a:t>der </a:t>
            </a:r>
            <a:r>
              <a:rPr lang="cs-CZ" sz="6000" dirty="0" err="1" smtClean="0"/>
              <a:t>Lehrer</a:t>
            </a:r>
            <a:endParaRPr lang="cs-CZ" sz="6000" dirty="0" smtClean="0"/>
          </a:p>
          <a:p>
            <a:r>
              <a:rPr lang="cs-CZ" sz="6000" dirty="0" smtClean="0"/>
              <a:t>Die </a:t>
            </a:r>
            <a:r>
              <a:rPr lang="cs-CZ" sz="6000" dirty="0" err="1" smtClean="0"/>
              <a:t>Lehrerin</a:t>
            </a:r>
            <a:endParaRPr lang="cs-CZ" sz="6000" dirty="0" smtClean="0"/>
          </a:p>
          <a:p>
            <a:r>
              <a:rPr lang="cs-CZ" sz="6000" dirty="0" smtClean="0"/>
              <a:t>der </a:t>
            </a:r>
            <a:r>
              <a:rPr lang="cs-CZ" sz="6000" dirty="0" err="1" smtClean="0"/>
              <a:t>Schüler</a:t>
            </a:r>
            <a:endParaRPr lang="cs-CZ" sz="6000" dirty="0" smtClean="0"/>
          </a:p>
          <a:p>
            <a:r>
              <a:rPr lang="cs-CZ" sz="6000" dirty="0" err="1" smtClean="0"/>
              <a:t>die</a:t>
            </a:r>
            <a:r>
              <a:rPr lang="cs-CZ" sz="6000" dirty="0" smtClean="0"/>
              <a:t> </a:t>
            </a:r>
            <a:r>
              <a:rPr lang="cs-CZ" sz="6000" dirty="0" err="1" smtClean="0"/>
              <a:t>Schülerin</a:t>
            </a:r>
            <a:endParaRPr lang="cs-CZ" sz="6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Sachen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Schreiben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5400" dirty="0" smtClean="0"/>
              <a:t>der K_l_</a:t>
            </a:r>
          </a:p>
          <a:p>
            <a:r>
              <a:rPr lang="cs-CZ" sz="5400" dirty="0" smtClean="0"/>
              <a:t>der F _ </a:t>
            </a:r>
            <a:r>
              <a:rPr lang="cs-CZ" sz="5400" dirty="0" err="1" smtClean="0"/>
              <a:t>ll</a:t>
            </a:r>
            <a:r>
              <a:rPr lang="cs-CZ" sz="5400" dirty="0" smtClean="0"/>
              <a:t> _ _</a:t>
            </a:r>
          </a:p>
          <a:p>
            <a:r>
              <a:rPr lang="cs-CZ" sz="5400" dirty="0" smtClean="0"/>
              <a:t>der B_</a:t>
            </a:r>
            <a:r>
              <a:rPr lang="cs-CZ" sz="5400" dirty="0" err="1" smtClean="0"/>
              <a:t>ei</a:t>
            </a:r>
            <a:r>
              <a:rPr lang="cs-CZ" sz="5400" dirty="0" smtClean="0"/>
              <a:t>_ _ </a:t>
            </a:r>
            <a:r>
              <a:rPr lang="cs-CZ" sz="5400" dirty="0" err="1" smtClean="0"/>
              <a:t>if</a:t>
            </a:r>
            <a:r>
              <a:rPr lang="cs-CZ" sz="5400" dirty="0" smtClean="0"/>
              <a:t>_</a:t>
            </a:r>
          </a:p>
          <a:p>
            <a:r>
              <a:rPr lang="cs-CZ" sz="5400" dirty="0" smtClean="0"/>
              <a:t>der B_</a:t>
            </a:r>
            <a:r>
              <a:rPr lang="cs-CZ" sz="5400" dirty="0" err="1" smtClean="0"/>
              <a:t>nt</a:t>
            </a:r>
            <a:r>
              <a:rPr lang="cs-CZ" sz="5400" dirty="0" smtClean="0"/>
              <a:t> _ _ _ </a:t>
            </a:r>
            <a:r>
              <a:rPr lang="cs-CZ" sz="5400" dirty="0" err="1" smtClean="0"/>
              <a:t>ft</a:t>
            </a:r>
            <a:endParaRPr lang="cs-CZ" sz="5400" dirty="0" smtClean="0"/>
          </a:p>
          <a:p>
            <a:r>
              <a:rPr lang="cs-CZ" sz="5400" dirty="0" smtClean="0"/>
              <a:t>der F _ _ z _ t _ _ </a:t>
            </a:r>
            <a:r>
              <a:rPr lang="cs-CZ" sz="5400" dirty="0" err="1" smtClean="0"/>
              <a:t>t</a:t>
            </a:r>
            <a:endParaRPr lang="cs-CZ" sz="54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Documents and Settings\Jana\Local Settings\Temporary Internet Files\Content.IE5\C9UB492J\MC900432665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1214422"/>
            <a:ext cx="2857520" cy="2857520"/>
          </a:xfrm>
          <a:prstGeom prst="rect">
            <a:avLst/>
          </a:prstGeom>
          <a:noFill/>
        </p:spPr>
      </p:pic>
      <p:pic>
        <p:nvPicPr>
          <p:cNvPr id="2051" name="Picture 3" descr="C:\Documents and Settings\Jana\Local Settings\Temporary Internet Files\Content.IE5\G9EZ8P6B\MC90039720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3786190"/>
            <a:ext cx="2512090" cy="233448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Sachen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Schreiben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5984" y="1571612"/>
            <a:ext cx="4357718" cy="4525963"/>
          </a:xfrm>
        </p:spPr>
        <p:txBody>
          <a:bodyPr>
            <a:normAutofit lnSpcReduction="10000"/>
          </a:bodyPr>
          <a:lstStyle/>
          <a:p>
            <a:r>
              <a:rPr lang="cs-CZ" sz="5400" dirty="0" smtClean="0"/>
              <a:t>der Kuli</a:t>
            </a:r>
          </a:p>
          <a:p>
            <a:r>
              <a:rPr lang="cs-CZ" sz="5400" dirty="0" smtClean="0"/>
              <a:t>der </a:t>
            </a:r>
            <a:r>
              <a:rPr lang="cs-CZ" sz="5400" dirty="0" err="1" smtClean="0"/>
              <a:t>Füller</a:t>
            </a:r>
            <a:endParaRPr lang="cs-CZ" sz="5400" dirty="0" smtClean="0"/>
          </a:p>
          <a:p>
            <a:r>
              <a:rPr lang="cs-CZ" sz="5400" dirty="0" smtClean="0"/>
              <a:t>der </a:t>
            </a:r>
            <a:r>
              <a:rPr lang="cs-CZ" sz="5400" dirty="0" err="1" smtClean="0"/>
              <a:t>Bleistift</a:t>
            </a:r>
            <a:endParaRPr lang="cs-CZ" sz="5400" dirty="0" smtClean="0"/>
          </a:p>
          <a:p>
            <a:r>
              <a:rPr lang="cs-CZ" sz="5400" dirty="0" smtClean="0"/>
              <a:t>der </a:t>
            </a:r>
            <a:r>
              <a:rPr lang="cs-CZ" sz="5400" dirty="0" err="1" smtClean="0"/>
              <a:t>Buntstift</a:t>
            </a:r>
            <a:endParaRPr lang="cs-CZ" sz="5400" dirty="0" smtClean="0"/>
          </a:p>
          <a:p>
            <a:r>
              <a:rPr lang="cs-CZ" sz="5400" dirty="0" smtClean="0"/>
              <a:t>der </a:t>
            </a:r>
            <a:r>
              <a:rPr lang="cs-CZ" sz="5400" dirty="0" err="1" smtClean="0"/>
              <a:t>Filzstift</a:t>
            </a:r>
            <a:endParaRPr lang="cs-CZ" sz="54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C:\Documents and Settings\Jana\Local Settings\Temporary Internet Files\Content.IE5\JZ76APYH\MC900397202[1].wmf"/>
          <p:cNvPicPr>
            <a:picLocks noChangeAspect="1" noChangeArrowheads="1"/>
          </p:cNvPicPr>
          <p:nvPr/>
        </p:nvPicPr>
        <p:blipFill>
          <a:blip r:embed="rId3"/>
          <a:srcRect r="-2953"/>
          <a:stretch>
            <a:fillRect/>
          </a:stretch>
        </p:blipFill>
        <p:spPr bwMode="auto">
          <a:xfrm>
            <a:off x="6000760" y="1285860"/>
            <a:ext cx="2714644" cy="2015337"/>
          </a:xfrm>
          <a:prstGeom prst="rect">
            <a:avLst/>
          </a:prstGeom>
          <a:noFill/>
        </p:spPr>
      </p:pic>
      <p:pic>
        <p:nvPicPr>
          <p:cNvPr id="3075" name="Picture 3" descr="C:\Documents and Settings\Jana\Local Settings\Temporary Internet Files\Content.IE5\WWOHETKF\MC900432585[1].png"/>
          <p:cNvPicPr>
            <a:picLocks noChangeAspect="1" noChangeArrowheads="1"/>
          </p:cNvPicPr>
          <p:nvPr/>
        </p:nvPicPr>
        <p:blipFill>
          <a:blip r:embed="rId4"/>
          <a:srcRect l="14926" t="1114" r="25368" b="14926"/>
          <a:stretch>
            <a:fillRect/>
          </a:stretch>
        </p:blipFill>
        <p:spPr bwMode="auto">
          <a:xfrm>
            <a:off x="6429388" y="3071810"/>
            <a:ext cx="2286016" cy="321471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Sachen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Basteln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Malen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Sch</a:t>
            </a:r>
            <a:r>
              <a:rPr lang="cs-CZ" sz="4800" dirty="0" smtClean="0"/>
              <a:t>_ _ _</a:t>
            </a:r>
          </a:p>
          <a:p>
            <a:r>
              <a:rPr lang="cs-CZ" sz="4800" dirty="0" err="1" smtClean="0"/>
              <a:t>das</a:t>
            </a:r>
            <a:r>
              <a:rPr lang="cs-CZ" sz="4800" dirty="0" smtClean="0"/>
              <a:t> P _ _ </a:t>
            </a:r>
            <a:r>
              <a:rPr lang="cs-CZ" sz="4800" dirty="0" err="1" smtClean="0"/>
              <a:t>ie</a:t>
            </a:r>
            <a:r>
              <a:rPr lang="cs-CZ" sz="4800" dirty="0" smtClean="0"/>
              <a:t> _</a:t>
            </a:r>
          </a:p>
          <a:p>
            <a:r>
              <a:rPr lang="cs-CZ" sz="4800" dirty="0" smtClean="0"/>
              <a:t>der K _ _ b _ _</a:t>
            </a:r>
          </a:p>
          <a:p>
            <a:r>
              <a:rPr lang="cs-CZ" sz="4800" dirty="0" err="1" smtClean="0"/>
              <a:t>die</a:t>
            </a:r>
            <a:r>
              <a:rPr lang="cs-CZ" sz="4800" dirty="0" smtClean="0"/>
              <a:t> W _ </a:t>
            </a:r>
            <a:r>
              <a:rPr lang="cs-CZ" sz="4800" dirty="0" err="1" smtClean="0"/>
              <a:t>sserf</a:t>
            </a:r>
            <a:r>
              <a:rPr lang="cs-CZ" sz="4800" dirty="0" smtClean="0"/>
              <a:t>_ </a:t>
            </a:r>
            <a:r>
              <a:rPr lang="cs-CZ" sz="4800" dirty="0" err="1" smtClean="0"/>
              <a:t>rb</a:t>
            </a:r>
            <a:r>
              <a:rPr lang="cs-CZ" sz="4800" dirty="0" smtClean="0"/>
              <a:t> _ _</a:t>
            </a:r>
          </a:p>
          <a:p>
            <a:r>
              <a:rPr lang="cs-CZ" sz="4800" dirty="0" err="1" smtClean="0"/>
              <a:t>die</a:t>
            </a:r>
            <a:r>
              <a:rPr lang="cs-CZ" sz="4800" dirty="0" smtClean="0"/>
              <a:t> Tem _ _ </a:t>
            </a:r>
            <a:r>
              <a:rPr lang="cs-CZ" sz="4800" dirty="0" err="1" smtClean="0"/>
              <a:t>rafar</a:t>
            </a:r>
            <a:r>
              <a:rPr lang="cs-CZ" sz="4800" dirty="0" smtClean="0"/>
              <a:t>_ _ _</a:t>
            </a:r>
            <a:endParaRPr lang="cs-CZ" sz="4800" dirty="0"/>
          </a:p>
        </p:txBody>
      </p:sp>
      <p:pic>
        <p:nvPicPr>
          <p:cNvPr id="4098" name="Picture 2" descr="C:\Documents and Settings\Jana\Local Settings\Temporary Internet Files\Content.IE5\C9UB492J\MC90041364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2" y="1428736"/>
            <a:ext cx="2679501" cy="2436105"/>
          </a:xfrm>
          <a:prstGeom prst="rect">
            <a:avLst/>
          </a:prstGeom>
          <a:noFill/>
        </p:spPr>
      </p:pic>
      <p:pic>
        <p:nvPicPr>
          <p:cNvPr id="4099" name="Picture 3" descr="C:\Documents and Settings\Jana\Local Settings\Temporary Internet Files\Content.IE5\G9EZ8P6B\MC90003637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43518" y="4714884"/>
            <a:ext cx="2313454" cy="13447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Sachen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Basteln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Malen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43042" y="1500174"/>
            <a:ext cx="5686436" cy="5043510"/>
          </a:xfrm>
        </p:spPr>
        <p:txBody>
          <a:bodyPr>
            <a:normAutofit/>
          </a:bodyPr>
          <a:lstStyle/>
          <a:p>
            <a:pPr algn="ctr"/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Schere</a:t>
            </a:r>
            <a:endParaRPr lang="cs-CZ" sz="4800" dirty="0" smtClean="0"/>
          </a:p>
          <a:p>
            <a:pPr algn="ctr"/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Papier</a:t>
            </a:r>
            <a:endParaRPr lang="cs-CZ" sz="4800" dirty="0" smtClean="0"/>
          </a:p>
          <a:p>
            <a:pPr algn="ctr"/>
            <a:r>
              <a:rPr lang="cs-CZ" sz="4800" dirty="0" smtClean="0"/>
              <a:t>der </a:t>
            </a:r>
            <a:r>
              <a:rPr lang="cs-CZ" sz="4800" dirty="0" err="1" smtClean="0"/>
              <a:t>Kleber</a:t>
            </a:r>
            <a:endParaRPr lang="cs-CZ" sz="4800" dirty="0" smtClean="0"/>
          </a:p>
          <a:p>
            <a:pPr algn="ctr"/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Wasserfarben</a:t>
            </a:r>
            <a:endParaRPr lang="cs-CZ" sz="4800" dirty="0" smtClean="0"/>
          </a:p>
          <a:p>
            <a:pPr algn="ctr"/>
            <a:r>
              <a:rPr lang="cs-CZ" sz="4800" dirty="0" err="1" smtClean="0"/>
              <a:t>die</a:t>
            </a:r>
            <a:r>
              <a:rPr lang="cs-CZ" sz="4800" dirty="0" smtClean="0"/>
              <a:t> </a:t>
            </a:r>
            <a:r>
              <a:rPr lang="cs-CZ" sz="4800" dirty="0" err="1" smtClean="0"/>
              <a:t>Temperafarben</a:t>
            </a:r>
            <a:endParaRPr lang="cs-CZ" sz="4800" dirty="0"/>
          </a:p>
        </p:txBody>
      </p:sp>
      <p:pic>
        <p:nvPicPr>
          <p:cNvPr id="5123" name="Picture 3" descr="C:\Documents and Settings\Jana\Local Settings\Temporary Internet Files\Content.IE5\WWOHETKF\MC90037885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1428736"/>
            <a:ext cx="1936503" cy="2978209"/>
          </a:xfrm>
          <a:prstGeom prst="rect">
            <a:avLst/>
          </a:prstGeom>
          <a:noFill/>
        </p:spPr>
      </p:pic>
      <p:pic>
        <p:nvPicPr>
          <p:cNvPr id="5124" name="Picture 4" descr="C:\Documents and Settings\Jana\Local Settings\Temporary Internet Files\Content.IE5\C9UB492J\MC90042479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2071678"/>
            <a:ext cx="2324226" cy="206375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SUCHT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WÖRTER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000100" y="1428736"/>
          <a:ext cx="7303797" cy="518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1533"/>
                <a:gridCol w="811533"/>
                <a:gridCol w="811533"/>
                <a:gridCol w="811533"/>
                <a:gridCol w="811533"/>
                <a:gridCol w="811533"/>
                <a:gridCol w="811533"/>
                <a:gridCol w="811533"/>
                <a:gridCol w="811533"/>
              </a:tblGrid>
              <a:tr h="49006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B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Ü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F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Ü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000100" y="1428736"/>
          <a:ext cx="7303797" cy="518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1533"/>
                <a:gridCol w="831541"/>
                <a:gridCol w="791525"/>
                <a:gridCol w="811533"/>
                <a:gridCol w="811533"/>
                <a:gridCol w="811533"/>
                <a:gridCol w="811533"/>
                <a:gridCol w="811533"/>
                <a:gridCol w="811533"/>
              </a:tblGrid>
              <a:tr h="4900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Ü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Ü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9006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33600418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</p:spPr>
        <p:txBody>
          <a:bodyPr/>
          <a:lstStyle/>
          <a:p>
            <a:pPr defTabSz="914400"/>
            <a:r>
              <a:rPr lang="cs-CZ" alt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479675"/>
            <a:ext cx="8078788" cy="3644900"/>
          </a:xfrm>
        </p:spPr>
        <p:txBody>
          <a:bodyPr>
            <a:normAutofit fontScale="92500"/>
          </a:bodyPr>
          <a:lstStyle/>
          <a:p>
            <a:pPr defTabSz="914400"/>
            <a:r>
              <a:rPr lang="cs-CZ" altLang="cs-CZ" sz="3600" dirty="0" smtClean="0"/>
              <a:t>Žákům se s učebním materiálem pracovalo snadno, </a:t>
            </a:r>
            <a:r>
              <a:rPr lang="cs-CZ" altLang="cs-CZ" sz="3600" dirty="0" smtClean="0"/>
              <a:t>nejrychleji vyřešili úkoly s doplňováním vynechaných písmen ve slově. </a:t>
            </a:r>
          </a:p>
          <a:p>
            <a:pPr defTabSz="914400"/>
            <a:r>
              <a:rPr lang="cs-CZ" altLang="cs-CZ" sz="3600" dirty="0" smtClean="0"/>
              <a:t>Plnění druhého typu úloh bylo časově </a:t>
            </a:r>
            <a:r>
              <a:rPr lang="cs-CZ" altLang="cs-CZ" sz="3600" smtClean="0"/>
              <a:t>náročnější (hledání </a:t>
            </a:r>
            <a:r>
              <a:rPr lang="cs-CZ" altLang="cs-CZ" sz="3600" dirty="0" smtClean="0"/>
              <a:t>výrazů v </a:t>
            </a:r>
            <a:r>
              <a:rPr lang="cs-CZ" altLang="cs-CZ" sz="3600" dirty="0" err="1" smtClean="0"/>
              <a:t>osmisměrce</a:t>
            </a:r>
            <a:r>
              <a:rPr lang="cs-CZ" altLang="cs-CZ" sz="3600" dirty="0" smtClean="0"/>
              <a:t>). </a:t>
            </a:r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72507245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468</Words>
  <Application>Microsoft Office PowerPoint</Application>
  <PresentationFormat>Předvádění na obrazovce (4:3)</PresentationFormat>
  <Paragraphs>237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 A METODIKA</vt:lpstr>
      <vt:lpstr>Personen in der Schule</vt:lpstr>
      <vt:lpstr>Lösung</vt:lpstr>
      <vt:lpstr>Sachen zum Schreiben</vt:lpstr>
      <vt:lpstr>Sachen zum Schreiben</vt:lpstr>
      <vt:lpstr>Sachen zum Basteln / Malen</vt:lpstr>
      <vt:lpstr>Sachen zum Basteln / Malen</vt:lpstr>
      <vt:lpstr>SUCHT 10 WÖRTER</vt:lpstr>
      <vt:lpstr>LÖSUNG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Petr Plášil</cp:lastModifiedBy>
  <cp:revision>19</cp:revision>
  <dcterms:modified xsi:type="dcterms:W3CDTF">2013-10-12T09:57:38Z</dcterms:modified>
</cp:coreProperties>
</file>