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61" r:id="rId5"/>
    <p:sldId id="262" r:id="rId6"/>
    <p:sldId id="264" r:id="rId7"/>
    <p:sldId id="265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Jiřina Vlčková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VY_32_INOVACE_01_13B_16_Druhohory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Přírodopis 9. třída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 custLinFactNeighborX="1536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Autor: </a:t>
          </a:r>
          <a:r>
            <a:rPr lang="cs-CZ" sz="1700" kern="1200" dirty="0" smtClean="0"/>
            <a:t>Jiřina Vlčková</a:t>
          </a:r>
          <a:endParaRPr lang="cs-CZ" sz="17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Název </a:t>
          </a:r>
          <a:r>
            <a:rPr lang="cs-CZ" sz="1700" kern="1200"/>
            <a:t>: </a:t>
          </a:r>
          <a:r>
            <a:rPr lang="cs-CZ" sz="1700" kern="1200" smtClean="0"/>
            <a:t>VY_32_INOVACE_01_13B_16_Druhohory</a:t>
          </a:r>
          <a:endParaRPr lang="cs-CZ" sz="17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Téma: Přírodopis 9. třída</a:t>
          </a:r>
          <a:endParaRPr lang="cs-CZ" sz="17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Číslo projektu</a:t>
          </a:r>
          <a:r>
            <a:rPr lang="cs-CZ" sz="1700" kern="1200" dirty="0" smtClean="0"/>
            <a:t>: CZ.1.07/1.4.00/21.1431</a:t>
          </a:r>
          <a:endParaRPr lang="cs-CZ" sz="17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7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5869785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Prezentace slouží k opakování látky. Žáci interaktivně doplňují na tabuli.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l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Doplňte názvy period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Periody</a:t>
            </a:r>
          </a:p>
          <a:p>
            <a:pPr marL="4572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…………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…………</a:t>
            </a:r>
          </a:p>
          <a:p>
            <a:pPr marL="4572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………….</a:t>
            </a:r>
          </a:p>
          <a:p>
            <a:pPr marL="45720" indent="0"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Přímá spojnice se šipkou 16"/>
          <p:cNvCxnSpPr/>
          <p:nvPr/>
        </p:nvCxnSpPr>
        <p:spPr>
          <a:xfrm flipV="1">
            <a:off x="1403648" y="1340768"/>
            <a:ext cx="1512168" cy="93610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1403648" y="2276872"/>
            <a:ext cx="1440160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1403648" y="2276872"/>
            <a:ext cx="1440160" cy="93610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868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l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Doplňte název skupiny živočichů a některé zástupce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dirty="0" smtClean="0"/>
              <a:t>Živočichové   </a:t>
            </a:r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124744"/>
            <a:ext cx="23907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 descr="http://upload.wikimedia.org/wikipedia/commons/thumb/5/58/Sauroposeidon_protheles_1.jpg/318px-Sauroposeidon_protheles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564904"/>
            <a:ext cx="2714936" cy="2049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http://upload.wikimedia.org/wikipedia/commons/thumb/6/68/Tyrannosaurus-01-ZOO.Dvur.Kralove.jpg/320px-Tyrannosaurus-01-ZOO.Dvur.Kralov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286761"/>
            <a:ext cx="2615952" cy="196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990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l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Doplňte názvy skupin vyšších rostlin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dirty="0" smtClean="0"/>
              <a:t>Rostliny</a:t>
            </a:r>
          </a:p>
          <a:p>
            <a:pPr marL="4572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Zpočátku převažovaly rostliny ………, ke konci druhohor  se objevily rostliny ……..</a:t>
            </a:r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204864"/>
            <a:ext cx="219075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 descr="http://upload.wikimedia.org/wikipedia/commons/thumb/2/26/Gamble_oak_leaves.jpg/192px-Gamble_oak_leav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204863"/>
            <a:ext cx="18288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59544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l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Doplňte chybějící slova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eologická činnost</a:t>
            </a:r>
          </a:p>
          <a:p>
            <a:pPr marL="4572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druhohorách se rozpadla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prapevnina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….. na  několik částí. V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mořích vznikaly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….. horniny – například ……. Koncem druhohor začalo ……… vrásnění.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28165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Řešení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Periody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: trias, jura, křída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Živočichové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: plazi – např. Tyranosaurus,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Diplodocus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 Brontosaurus,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Triceratops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Hadrosaurus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Rostliny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: nahosemenné, krytosemenné</a:t>
            </a:r>
          </a:p>
          <a:p>
            <a:pPr marL="4572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Geologická činnost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Pangea,  usazené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horniny, pískovec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alpínské vrásnění</a:t>
            </a:r>
          </a:p>
          <a:p>
            <a:pPr marL="45720" indent="0"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2328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62500" lnSpcReduction="20000"/>
          </a:bodyPr>
          <a:lstStyle/>
          <a:p>
            <a:pPr marL="45720" indent="0">
              <a:buNone/>
            </a:pPr>
            <a:r>
              <a:rPr lang="cs-CZ" dirty="0"/>
              <a:t>MISTVAN. </a:t>
            </a:r>
            <a:r>
              <a:rPr lang="cs-CZ" i="1" dirty="0"/>
              <a:t>Wikipedie.cz</a:t>
            </a:r>
            <a:r>
              <a:rPr lang="cs-CZ" dirty="0"/>
              <a:t> [online]. [cit. 2.1.2013]. Dostupný na WWW: http://upload.wikimedia.org/wikipedia/commons/thumb/6/68/Tyrannosaurus-01-ZOO.Dvur.Kralove.jpg/320px-Tyrannosaurus-01-ZOO.Dvur.Kralove.jpg </a:t>
            </a:r>
            <a:endParaRPr lang="cs-CZ" dirty="0" smtClean="0"/>
          </a:p>
          <a:p>
            <a:pPr marL="45720" indent="0">
              <a:buNone/>
            </a:pPr>
            <a:r>
              <a:rPr lang="cs-CZ" dirty="0"/>
              <a:t>GHEDOGHEDO. </a:t>
            </a:r>
            <a:r>
              <a:rPr lang="cs-CZ" i="1" dirty="0"/>
              <a:t>Wikipedie.cz</a:t>
            </a:r>
            <a:r>
              <a:rPr lang="cs-CZ" dirty="0"/>
              <a:t> [online]. [cit. 2.1.2013]. Dostupný na WWW: http://upload.wikimedia.org/wikipedia/commons/thumb/5/58/Sauroposeidon_protheles_1.jpg/318px-Sauroposeidon_protheles_1.jpg </a:t>
            </a:r>
            <a:endParaRPr lang="cs-CZ" dirty="0" smtClean="0"/>
          </a:p>
          <a:p>
            <a:pPr marL="45720" indent="0">
              <a:buNone/>
            </a:pPr>
            <a:r>
              <a:rPr lang="cs-CZ" dirty="0"/>
              <a:t>ABILANIN. </a:t>
            </a:r>
            <a:r>
              <a:rPr lang="cs-CZ" i="1" dirty="0"/>
              <a:t>Wikipedie.cz</a:t>
            </a:r>
            <a:r>
              <a:rPr lang="cs-CZ" dirty="0"/>
              <a:t> [online]. [cit. 2.1.2013]. Dostupný na WWW: http://upload.wikimedia.org/wikipedia/commons/thumb/3/3c/Dilophosaurus.png/251px-Dilophosaurus.png </a:t>
            </a:r>
            <a:endParaRPr lang="cs-CZ" dirty="0" smtClean="0"/>
          </a:p>
          <a:p>
            <a:pPr marL="45720" indent="0">
              <a:buNone/>
            </a:pPr>
            <a:r>
              <a:rPr lang="cs-CZ" dirty="0"/>
              <a:t>KEVMIN. </a:t>
            </a:r>
            <a:r>
              <a:rPr lang="cs-CZ" i="1" dirty="0"/>
              <a:t>Wikipedie.cz</a:t>
            </a:r>
            <a:r>
              <a:rPr lang="cs-CZ" dirty="0"/>
              <a:t> [online]. [cit. 2.1.2013]. Dostupný na WWW: http://</a:t>
            </a:r>
            <a:r>
              <a:rPr lang="cs-CZ" dirty="0" smtClean="0"/>
              <a:t>upload.wikimedia.org/wikipedia/commons/thumb/4/4c/Ginkgo_biloba_01_SR_87-36-02_A.jpg/230px-Ginkgo_biloba_01_SR_87-36-02_A.jpg</a:t>
            </a:r>
          </a:p>
          <a:p>
            <a:pPr marL="45720" indent="0">
              <a:buNone/>
            </a:pPr>
            <a:r>
              <a:rPr lang="cs-CZ" dirty="0"/>
              <a:t>MAYLETT. </a:t>
            </a:r>
            <a:r>
              <a:rPr lang="cs-CZ" i="1" dirty="0"/>
              <a:t>Wikipedie.cz</a:t>
            </a:r>
            <a:r>
              <a:rPr lang="cs-CZ" dirty="0"/>
              <a:t> [online]. [cit. 2.1.2013]. Dostupný na WWW: http://upload.wikimedia.org/wikipedia/commons/thumb/2/26/Gamble_oak_leaves.jpg/192px-Gamble_oak_leaves.jpg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256</TotalTime>
  <Words>231</Words>
  <Application>Microsoft Office PowerPoint</Application>
  <PresentationFormat>Předvádění na obrazovce (4:3)</PresentationFormat>
  <Paragraphs>40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Prezentace aplikace PowerPoint</vt:lpstr>
      <vt:lpstr>Anotace</vt:lpstr>
      <vt:lpstr>Doplňte názvy period</vt:lpstr>
      <vt:lpstr> Doplňte název skupiny živočichů a některé zástupce</vt:lpstr>
      <vt:lpstr>  Doplňte názvy skupin vyšších rostlin</vt:lpstr>
      <vt:lpstr>Doplňte chybějící slova</vt:lpstr>
      <vt:lpstr>Řešení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Jiřina</cp:lastModifiedBy>
  <cp:revision>22</cp:revision>
  <dcterms:created xsi:type="dcterms:W3CDTF">2011-08-21T15:31:45Z</dcterms:created>
  <dcterms:modified xsi:type="dcterms:W3CDTF">2013-10-12T15:05:05Z</dcterms:modified>
</cp:coreProperties>
</file>