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71" r:id="rId4"/>
    <p:sldId id="263" r:id="rId5"/>
    <p:sldId id="264" r:id="rId6"/>
    <p:sldId id="265" r:id="rId7"/>
    <p:sldId id="267" r:id="rId8"/>
    <p:sldId id="268" r:id="rId9"/>
    <p:sldId id="269" r:id="rId10"/>
    <p:sldId id="258" r:id="rId11"/>
    <p:sldId id="259" r:id="rId12"/>
    <p:sldId id="257" r:id="rId13"/>
    <p:sldId id="260" r:id="rId14"/>
    <p:sldId id="26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114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0589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604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147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960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206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5464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5189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4141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0741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906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70000">
              <a:schemeClr val="accent5">
                <a:alpha val="63000"/>
                <a:lumMod val="85000"/>
                <a:lumOff val="15000"/>
              </a:schemeClr>
            </a:gs>
            <a:gs pos="43000">
              <a:schemeClr val="bg1"/>
            </a:gs>
            <a:gs pos="100000">
              <a:schemeClr val="tx2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633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2.wmf"/><Relationship Id="rId7" Type="http://schemas.openxmlformats.org/officeDocument/2006/relationships/image" Target="../media/image36.pn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png"/><Relationship Id="rId4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2.png"/><Relationship Id="rId5" Type="http://schemas.openxmlformats.org/officeDocument/2006/relationships/image" Target="../media/image41.wmf"/><Relationship Id="rId4" Type="http://schemas.openxmlformats.org/officeDocument/2006/relationships/image" Target="../media/image4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1.jpeg"/><Relationship Id="rId5" Type="http://schemas.openxmlformats.org/officeDocument/2006/relationships/image" Target="../media/image50.wmf"/><Relationship Id="rId4" Type="http://schemas.openxmlformats.org/officeDocument/2006/relationships/image" Target="../media/image4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5.wmf"/><Relationship Id="rId4" Type="http://schemas.openxmlformats.org/officeDocument/2006/relationships/image" Target="../media/image5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wmf"/><Relationship Id="rId7" Type="http://schemas.openxmlformats.org/officeDocument/2006/relationships/image" Target="../media/image61.wmf"/><Relationship Id="rId2" Type="http://schemas.openxmlformats.org/officeDocument/2006/relationships/image" Target="../media/image5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0.wmf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3969539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VY_32_INOVACE_39_NJ_LÄNDER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LÄNDER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40773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vot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2">
                  <a:lumMod val="60000"/>
                  <a:lumOff val="40000"/>
                </a:schemeClr>
              </a:gs>
              <a:gs pos="54000">
                <a:schemeClr val="accent5">
                  <a:lumMod val="60000"/>
                  <a:lumOff val="40000"/>
                </a:schemeClr>
              </a:gs>
              <a:gs pos="24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výukový materiál se orientuje na prezentování slovní zásoby na téma „LÄNDER“.  Je vhodný k výuce v </a:t>
            </a:r>
            <a:r>
              <a:rPr lang="cs-CZ" b="1" dirty="0" smtClean="0"/>
              <a:t>7. či 8. ročnících </a:t>
            </a:r>
            <a:r>
              <a:rPr lang="cs-CZ" dirty="0" smtClean="0"/>
              <a:t>nebo je možné jej využít i v konverzačních hodinách.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si zapamatovávají slovíčka, případně si je přepisují do slovníčků.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112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25000">
              <a:schemeClr val="accent5">
                <a:lumMod val="60000"/>
                <a:lumOff val="40000"/>
              </a:schemeClr>
            </a:gs>
            <a:gs pos="100000">
              <a:srgbClr val="C4D6EB"/>
            </a:gs>
            <a:gs pos="64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656184"/>
          </a:xfrm>
        </p:spPr>
        <p:txBody>
          <a:bodyPr>
            <a:normAutofit fontScale="90000"/>
          </a:bodyPr>
          <a:lstStyle/>
          <a:p>
            <a:r>
              <a:rPr lang="cs-CZ" sz="6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d</a:t>
            </a:r>
            <a:r>
              <a:rPr lang="cs-CZ" sz="6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ie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 </a:t>
            </a:r>
            <a:r>
              <a:rPr lang="cs-CZ" sz="6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Tschechische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 Republik </a:t>
            </a:r>
            <a:r>
              <a:rPr lang="cs-CZ" sz="6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Tschechien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</p:txBody>
      </p:sp>
      <p:pic>
        <p:nvPicPr>
          <p:cNvPr id="6146" name="Picture 2" descr="C:\Users\Petr\AppData\Local\Microsoft\Windows\Temporary Internet Files\Content.IE5\AIC76NA0\MP90044244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05064"/>
            <a:ext cx="3136505" cy="219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etr\AppData\Local\Microsoft\Windows\Temporary Internet Files\Content.IE5\O44ZWIKN\MC900015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771" y="2132856"/>
            <a:ext cx="2048787" cy="160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etr\AppData\Local\Microsoft\Windows\Temporary Internet Files\Content.IE5\3LR4N1JF\MC90044178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05064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etr\AppData\Local\Microsoft\Windows\Temporary Internet Files\Content.IE5\N4BK4PSU\MC9003494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520280" cy="16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etr\AppData\Local\Microsoft\Windows\Temporary Internet Files\Content.IE5\O44ZWIKN\MC900441854[1].wmf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89" b="38134"/>
          <a:stretch/>
        </p:blipFill>
        <p:spPr bwMode="auto">
          <a:xfrm>
            <a:off x="827584" y="3889424"/>
            <a:ext cx="2016224" cy="216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211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39999">
              <a:srgbClr val="FFC000"/>
            </a:gs>
            <a:gs pos="70000">
              <a:srgbClr val="C4D6EB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JULIAN" pitchFamily="2" charset="0"/>
              </a:rPr>
              <a:t>die</a:t>
            </a:r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JULIAN" pitchFamily="2" charset="0"/>
              </a:rPr>
              <a:t> </a:t>
            </a:r>
            <a:r>
              <a:rPr lang="cs-CZ" sz="6000" b="1" dirty="0" err="1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JULIAN" pitchFamily="2" charset="0"/>
              </a:rPr>
              <a:t>Slowakei</a:t>
            </a:r>
            <a:endParaRPr lang="cs-CZ" sz="60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JULIAN" pitchFamily="2" charset="0"/>
            </a:endParaRPr>
          </a:p>
        </p:txBody>
      </p:sp>
      <p:pic>
        <p:nvPicPr>
          <p:cNvPr id="7170" name="Picture 2" descr="C:\Users\Petr\AppData\Local\Microsoft\Windows\Temporary Internet Files\Content.IE5\N4BK4PSU\MM90018659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80219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etr\AppData\Local\Microsoft\Windows\Temporary Internet Files\Content.IE5\3LR4N1JF\MC900349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162" y="925700"/>
            <a:ext cx="2536078" cy="136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etr\AppData\Local\Microsoft\Windows\Temporary Internet Files\Content.IE5\O44ZWIKN\MC90043434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30997"/>
            <a:ext cx="2080272" cy="2792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etr\AppData\Local\Microsoft\Windows\Temporary Internet Files\Content.IE5\3LR4N1JF\MC9000367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2930082" cy="2466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17032"/>
            <a:ext cx="2304256" cy="2666041"/>
          </a:xfrm>
          <a:prstGeom prst="rect">
            <a:avLst/>
          </a:prstGeom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380219"/>
            <a:ext cx="1695450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 descr="C:\Users\Petr\AppData\Local\Microsoft\Windows\Temporary Internet Files\Content.IE5\AIC76NA0\MC9004354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176" y="2364469"/>
            <a:ext cx="1512168" cy="130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5157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39999">
              <a:srgbClr val="FFC000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Polen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8194" name="Picture 2" descr="C:\Users\Petr\AppData\Local\Microsoft\Windows\Temporary Internet Files\Content.IE5\O44ZWIKN\MC9000158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791413"/>
            <a:ext cx="2179930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etr\AppData\Local\Microsoft\Windows\Temporary Internet Files\Content.IE5\AIC76NA0\MC9003790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7143"/>
            <a:ext cx="2520280" cy="314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etr\AppData\Local\Microsoft\Windows\Temporary Internet Files\Content.IE5\O44ZWIKN\MC90043432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60187"/>
            <a:ext cx="338632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Petr\AppData\Local\Microsoft\Windows\Temporary Internet Files\Content.IE5\N4BK4PSU\MC90043517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081" y="1916832"/>
            <a:ext cx="2437805" cy="323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569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57000">
              <a:srgbClr val="FFC000"/>
            </a:gs>
            <a:gs pos="100000">
              <a:srgbClr val="C4D6EB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JULIAN" pitchFamily="2" charset="0"/>
              </a:rPr>
              <a:t>Deutschland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JULIAN" pitchFamily="2" charset="0"/>
            </a:endParaRPr>
          </a:p>
        </p:txBody>
      </p:sp>
      <p:pic>
        <p:nvPicPr>
          <p:cNvPr id="9218" name="Picture 2" descr="C:\Users\Petr\AppData\Local\Microsoft\Windows\Temporary Internet Files\Content.IE5\AIC76NA0\MP90036268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52287"/>
            <a:ext cx="2304256" cy="137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etr\AppData\Local\Microsoft\Windows\Temporary Internet Files\Content.IE5\O44ZWIKN\MC9004296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971" y="908720"/>
            <a:ext cx="2513022" cy="2465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Petr\AppData\Local\Microsoft\Windows\Temporary Internet Files\Content.IE5\3LR4N1JF\MC90034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18"/>
            <a:ext cx="2157383" cy="308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Petr\AppData\Local\Microsoft\Windows\Temporary Internet Files\Content.IE5\N4BK4PSU\MC90040633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4720"/>
            <a:ext cx="2428362" cy="217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Petr\AppData\Local\Microsoft\Windows\Temporary Internet Files\Content.IE5\AIC76NA0\MC90044173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602" y="2492896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Petr\AppData\Local\Microsoft\Windows\Temporary Internet Files\Content.IE5\O44ZWIKN\MC9002003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135" y="3374569"/>
            <a:ext cx="2584858" cy="193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Petr\AppData\Local\Microsoft\Windows\Temporary Internet Files\Content.IE5\3LR4N1JF\MC9004131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471516"/>
            <a:ext cx="2247750" cy="216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265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50000">
              <a:schemeClr val="bg1"/>
            </a:gs>
            <a:gs pos="10000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958" y="26521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itchFamily="2" charset="0"/>
              </a:rPr>
              <a:t>Ö</a:t>
            </a:r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itchFamily="2" charset="0"/>
              </a:rPr>
              <a:t>sterreich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LANCA" pitchFamily="2" charset="0"/>
            </a:endParaRPr>
          </a:p>
        </p:txBody>
      </p:sp>
      <p:pic>
        <p:nvPicPr>
          <p:cNvPr id="10242" name="Picture 2" descr="C:\Users\Petr\AppData\Local\Microsoft\Windows\Temporary Internet Files\Content.IE5\O44ZWIKN\MC9000158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698" y="527799"/>
            <a:ext cx="1876539" cy="147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Petr\AppData\Local\Microsoft\Windows\Temporary Internet Files\Content.IE5\N4BK4PSU\MC900407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31" y="3461311"/>
            <a:ext cx="2014807" cy="266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Petr\AppData\Local\Microsoft\Windows\Temporary Internet Files\Content.IE5\3LR4N1JF\MC90040631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7728"/>
            <a:ext cx="2186037" cy="327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Petr\AppData\Local\Microsoft\Windows\Temporary Internet Files\Content.IE5\O44ZWIKN\MC900370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31" y="624369"/>
            <a:ext cx="1872208" cy="281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Petr\AppData\Local\Microsoft\Windows\Temporary Internet Files\Content.IE5\KOKNR8RU\MC9004377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68960"/>
            <a:ext cx="2304256" cy="285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Petr\AppData\Local\Microsoft\Windows\Temporary Internet Files\Content.IE5\IMS3J28J\MC900349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398206"/>
            <a:ext cx="2719569" cy="160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446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bg1"/>
            </a:gs>
            <a:gs pos="10000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d</a:t>
            </a:r>
            <a:r>
              <a:rPr lang="cs-CZ" sz="6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ie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Schweiz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1026" name="Picture 2" descr="C:\Users\Petr\AppData\Local\Microsoft\Windows\Temporary Internet Files\Content.IE5\QU58MH86\MC9003494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043" y="1484784"/>
            <a:ext cx="2724163" cy="181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IMS3J28J\MC90040631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52595"/>
            <a:ext cx="2592288" cy="326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\AppData\Local\Microsoft\Windows\Temporary Internet Files\Content.IE5\KOKNR8RU\MC900151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12431"/>
            <a:ext cx="1812341" cy="133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etr\AppData\Local\Microsoft\Windows\Temporary Internet Files\Content.IE5\IMS3J28J\MC9004403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38249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\AppData\Local\Microsoft\Windows\Temporary Internet Files\Content.IE5\KOKNR8RU\MC9003570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26" y="1053328"/>
            <a:ext cx="154533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\AppData\Local\Microsoft\Windows\Temporary Internet Files\Content.IE5\WO2V94PA\MC90043163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8875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\AppData\Local\Microsoft\Windows\Temporary Internet Files\Content.IE5\QU58MH86\MC9002413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66661"/>
            <a:ext cx="2630532" cy="181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336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39999">
              <a:srgbClr val="92D050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ERKLEY" pitchFamily="2" charset="0"/>
              </a:rPr>
              <a:t>Italien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ERKLEY" pitchFamily="2" charset="0"/>
            </a:endParaRPr>
          </a:p>
        </p:txBody>
      </p:sp>
      <p:pic>
        <p:nvPicPr>
          <p:cNvPr id="2050" name="Picture 2" descr="C:\Users\Petr\AppData\Local\Microsoft\Windows\Temporary Internet Files\Content.IE5\O44ZWIKN\MC90019520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101"/>
            <a:ext cx="3225010" cy="230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N4BK4PSU\MC90040628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529" y="2780928"/>
            <a:ext cx="1904574" cy="3357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3LR4N1JF\MC9000159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2465678" cy="194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\AppData\Local\Microsoft\Windows\Temporary Internet Files\Content.IE5\AIC76NA0\MC900348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61048"/>
            <a:ext cx="2322616" cy="229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\AppData\Local\Microsoft\Windows\Temporary Internet Files\Content.IE5\AIC76NA0\MC90044177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884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23000">
              <a:srgbClr val="85C2FF"/>
            </a:gs>
            <a:gs pos="64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Griechenland</a:t>
            </a:r>
            <a:endParaRPr lang="cs-CZ" sz="6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pic>
        <p:nvPicPr>
          <p:cNvPr id="3075" name="Picture 3" descr="C:\Users\Petr\AppData\Local\Microsoft\Windows\Temporary Internet Files\Content.IE5\N4BK4PSU\MC900015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84784"/>
            <a:ext cx="2463395" cy="193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3LR4N1JF\MC9002288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568" y="3717032"/>
            <a:ext cx="3805016" cy="254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N4BK4PSU\MC90040635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86" y="4077072"/>
            <a:ext cx="3585347" cy="199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etr\AppData\Local\Microsoft\Windows\Temporary Internet Files\Content.IE5\AIC76NA0\MC9004149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11028"/>
            <a:ext cx="3347694" cy="268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616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Frankreich</a:t>
            </a:r>
            <a:endParaRPr lang="cs-CZ" sz="6000" b="1" dirty="0"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1031" name="Picture 7" descr="C:\Users\Petr\AppData\Local\Microsoft\Windows\Temporary Internet Files\Content.IE5\AIC76NA0\MC900412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64" y="1124744"/>
            <a:ext cx="1776912" cy="221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\AppData\Local\Microsoft\Windows\Temporary Internet Files\Content.IE5\3LR4N1JF\MM90017824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177" y="1340768"/>
            <a:ext cx="2169784" cy="216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\AppData\Local\Microsoft\Windows\Temporary Internet Files\Content.IE5\AIC76NA0\MC900382583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0" t="5465" r="6608"/>
          <a:stretch/>
        </p:blipFill>
        <p:spPr bwMode="auto">
          <a:xfrm>
            <a:off x="2699792" y="1512147"/>
            <a:ext cx="3326169" cy="36515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etr\AppData\Local\Microsoft\Windows\Temporary Internet Files\Content.IE5\N4BK4PSU\MC900358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56" y="3337904"/>
            <a:ext cx="2861640" cy="312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\AppData\Local\Microsoft\Windows\Temporary Internet Files\Content.IE5\AIC76NA0\MC90038717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43075"/>
            <a:ext cx="2841171" cy="284117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943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Spanien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</p:txBody>
      </p:sp>
      <p:pic>
        <p:nvPicPr>
          <p:cNvPr id="4098" name="Picture 2" descr="C:\Users\Petr\AppData\Local\Microsoft\Windows\Temporary Internet Files\Content.IE5\AIC76NA0\MC900160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760" y="3789040"/>
            <a:ext cx="3699018" cy="269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etr\AppData\Local\Microsoft\Windows\Temporary Internet Files\Content.IE5\O44ZWIKN\MC900160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13552"/>
            <a:ext cx="2736304" cy="29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N4BK4PSU\MC900167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93" y="1479821"/>
            <a:ext cx="3052451" cy="230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etr\AppData\Local\Microsoft\Windows\Temporary Internet Files\Content.IE5\O44ZWIKN\MC90043520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19151"/>
            <a:ext cx="2921620" cy="223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9539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Portugal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5123" name="Picture 3" descr="C:\Users\Petr\AppData\Local\Microsoft\Windows\Temporary Internet Files\Content.IE5\3LR4N1JF\MC900349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1520993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etr\AppData\Local\Microsoft\Windows\Temporary Internet Files\Content.IE5\N4BK4PSU\MC900414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947" y="4627602"/>
            <a:ext cx="1806934" cy="193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\AppData\Local\Microsoft\Windows\Temporary Internet Files\Content.IE5\3LR4N1JF\MP90036280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791" y="1489855"/>
            <a:ext cx="2692896" cy="179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etr\AppData\Local\Microsoft\Windows\Temporary Internet Files\Content.IE5\3LR4N1JF\MP9004279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373" y="3889050"/>
            <a:ext cx="1666582" cy="247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\AppData\Local\Microsoft\Windows\Temporary Internet Files\Content.IE5\AIC76NA0\MC900089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545" y="1808820"/>
            <a:ext cx="2832370" cy="250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etr\AppData\Local\Microsoft\Windows\Temporary Internet Files\Content.IE5\AIC76NA0\MC9004064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915" y="3997356"/>
            <a:ext cx="1729753" cy="236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730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11084288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r>
              <a:rPr lang="cs-CZ" altLang="cs-CZ" sz="3600" dirty="0"/>
              <a:t>Žákům se s učebním materiálem pracovalo </a:t>
            </a:r>
            <a:r>
              <a:rPr lang="cs-CZ" altLang="cs-CZ" sz="3600" dirty="0" smtClean="0"/>
              <a:t>dobře, bavilo je to, novou </a:t>
            </a:r>
            <a:r>
              <a:rPr lang="cs-CZ" altLang="cs-CZ" sz="3600" dirty="0"/>
              <a:t>slovní </a:t>
            </a:r>
            <a:r>
              <a:rPr lang="cs-CZ" altLang="cs-CZ" sz="3600" dirty="0" smtClean="0"/>
              <a:t>zásobu </a:t>
            </a:r>
            <a:r>
              <a:rPr lang="cs-CZ" altLang="cs-CZ" sz="3600" dirty="0"/>
              <a:t>se </a:t>
            </a:r>
            <a:r>
              <a:rPr lang="cs-CZ" altLang="cs-CZ" sz="3600" dirty="0" smtClean="0"/>
              <a:t>tak </a:t>
            </a:r>
            <a:r>
              <a:rPr lang="cs-CZ" altLang="cs-CZ" sz="3600" smtClean="0"/>
              <a:t>naučili rychle.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2845087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138</Words>
  <Application>Microsoft Office PowerPoint</Application>
  <PresentationFormat>Předvádění na obrazovce (4:3)</PresentationFormat>
  <Paragraphs>30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1_Motiv sady Office</vt:lpstr>
      <vt:lpstr>Prezentace aplikace PowerPoint</vt:lpstr>
      <vt:lpstr>Anotace a metodika</vt:lpstr>
      <vt:lpstr>die Tschechische Republik Tschechien</vt:lpstr>
      <vt:lpstr>die Slowakei</vt:lpstr>
      <vt:lpstr>Polen</vt:lpstr>
      <vt:lpstr>Deutschland</vt:lpstr>
      <vt:lpstr>Österreich</vt:lpstr>
      <vt:lpstr>die Schweiz</vt:lpstr>
      <vt:lpstr>Italien</vt:lpstr>
      <vt:lpstr>Griechenland</vt:lpstr>
      <vt:lpstr>Frankreich</vt:lpstr>
      <vt:lpstr>Spanien</vt:lpstr>
      <vt:lpstr>Portugal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17</cp:revision>
  <dcterms:created xsi:type="dcterms:W3CDTF">2013-09-06T11:58:34Z</dcterms:created>
  <dcterms:modified xsi:type="dcterms:W3CDTF">2013-10-12T15:39:45Z</dcterms:modified>
</cp:coreProperties>
</file>